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329"/>
    <a:srgbClr val="FF0000"/>
    <a:srgbClr val="00FF00"/>
    <a:srgbClr val="33CC33"/>
    <a:srgbClr val="1D1DFF"/>
    <a:srgbClr val="0000FF"/>
    <a:srgbClr val="0088B8"/>
    <a:srgbClr val="FF66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0" y="-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7319096" y="11396166"/>
            <a:ext cx="287189" cy="40028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  <a:gd name="connsiteX0" fmla="*/ 0 w 296828"/>
              <a:gd name="connsiteY0" fmla="*/ 83345 h 476488"/>
              <a:gd name="connsiteX1" fmla="*/ 296711 w 296828"/>
              <a:gd name="connsiteY1" fmla="*/ 0 h 476488"/>
              <a:gd name="connsiteX2" fmla="*/ 284807 w 296828"/>
              <a:gd name="connsiteY2" fmla="*/ 471724 h 476488"/>
              <a:gd name="connsiteX3" fmla="*/ 33339 w 296828"/>
              <a:gd name="connsiteY3" fmla="*/ 476488 h 476488"/>
              <a:gd name="connsiteX4" fmla="*/ 0 w 296828"/>
              <a:gd name="connsiteY4" fmla="*/ 83345 h 476488"/>
              <a:gd name="connsiteX0" fmla="*/ 0 w 297169"/>
              <a:gd name="connsiteY0" fmla="*/ 83345 h 476488"/>
              <a:gd name="connsiteX1" fmla="*/ 296711 w 297169"/>
              <a:gd name="connsiteY1" fmla="*/ 0 h 476488"/>
              <a:gd name="connsiteX2" fmla="*/ 296713 w 297169"/>
              <a:gd name="connsiteY2" fmla="*/ 369331 h 476488"/>
              <a:gd name="connsiteX3" fmla="*/ 33339 w 297169"/>
              <a:gd name="connsiteY3" fmla="*/ 476488 h 476488"/>
              <a:gd name="connsiteX4" fmla="*/ 0 w 297169"/>
              <a:gd name="connsiteY4" fmla="*/ 83345 h 476488"/>
              <a:gd name="connsiteX0" fmla="*/ 0 w 299095"/>
              <a:gd name="connsiteY0" fmla="*/ 83345 h 476488"/>
              <a:gd name="connsiteX1" fmla="*/ 296711 w 299095"/>
              <a:gd name="connsiteY1" fmla="*/ 0 h 476488"/>
              <a:gd name="connsiteX2" fmla="*/ 299095 w 299095"/>
              <a:gd name="connsiteY2" fmla="*/ 381237 h 476488"/>
              <a:gd name="connsiteX3" fmla="*/ 33339 w 299095"/>
              <a:gd name="connsiteY3" fmla="*/ 476488 h 476488"/>
              <a:gd name="connsiteX4" fmla="*/ 0 w 299095"/>
              <a:gd name="connsiteY4" fmla="*/ 83345 h 476488"/>
              <a:gd name="connsiteX0" fmla="*/ 0 w 287189"/>
              <a:gd name="connsiteY0" fmla="*/ 50008 h 476488"/>
              <a:gd name="connsiteX1" fmla="*/ 284805 w 287189"/>
              <a:gd name="connsiteY1" fmla="*/ 0 h 476488"/>
              <a:gd name="connsiteX2" fmla="*/ 287189 w 287189"/>
              <a:gd name="connsiteY2" fmla="*/ 381237 h 476488"/>
              <a:gd name="connsiteX3" fmla="*/ 21433 w 287189"/>
              <a:gd name="connsiteY3" fmla="*/ 476488 h 476488"/>
              <a:gd name="connsiteX4" fmla="*/ 0 w 287189"/>
              <a:gd name="connsiteY4" fmla="*/ 50008 h 4764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4764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2670"/>
              <a:gd name="connsiteX1" fmla="*/ 284805 w 287189"/>
              <a:gd name="connsiteY1" fmla="*/ 0 h 402670"/>
              <a:gd name="connsiteX2" fmla="*/ 287189 w 287189"/>
              <a:gd name="connsiteY2" fmla="*/ 381237 h 402670"/>
              <a:gd name="connsiteX3" fmla="*/ 28576 w 287189"/>
              <a:gd name="connsiteY3" fmla="*/ 402670 h 402670"/>
              <a:gd name="connsiteX4" fmla="*/ 0 w 287189"/>
              <a:gd name="connsiteY4" fmla="*/ 50008 h 402670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93143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89" h="400288">
                <a:moveTo>
                  <a:pt x="0" y="50008"/>
                </a:moveTo>
                <a:lnTo>
                  <a:pt x="284805" y="0"/>
                </a:lnTo>
                <a:cubicBezTo>
                  <a:pt x="286393" y="104061"/>
                  <a:pt x="285601" y="289082"/>
                  <a:pt x="287189" y="393143"/>
                </a:cubicBezTo>
                <a:lnTo>
                  <a:pt x="19051" y="400288"/>
                </a:lnTo>
                <a:cubicBezTo>
                  <a:pt x="17463" y="275590"/>
                  <a:pt x="1588" y="174706"/>
                  <a:pt x="0" y="50008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269412" y="11033806"/>
            <a:ext cx="387658" cy="47410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65805"/>
              <a:gd name="connsiteY0" fmla="*/ 38101 h 490776"/>
              <a:gd name="connsiteX1" fmla="*/ 365767 w 365805"/>
              <a:gd name="connsiteY1" fmla="*/ 0 h 490776"/>
              <a:gd name="connsiteX2" fmla="*/ 320525 w 365805"/>
              <a:gd name="connsiteY2" fmla="*/ 490776 h 490776"/>
              <a:gd name="connsiteX3" fmla="*/ 4763 w 365805"/>
              <a:gd name="connsiteY3" fmla="*/ 414577 h 490776"/>
              <a:gd name="connsiteX4" fmla="*/ 0 w 365805"/>
              <a:gd name="connsiteY4" fmla="*/ 38101 h 490776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43139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59807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21504 w 389654"/>
              <a:gd name="connsiteY0" fmla="*/ 38101 h 443152"/>
              <a:gd name="connsiteX1" fmla="*/ 387271 w 389654"/>
              <a:gd name="connsiteY1" fmla="*/ 0 h 443152"/>
              <a:gd name="connsiteX2" fmla="*/ 389654 w 389654"/>
              <a:gd name="connsiteY2" fmla="*/ 359807 h 443152"/>
              <a:gd name="connsiteX3" fmla="*/ 73 w 389654"/>
              <a:gd name="connsiteY3" fmla="*/ 443152 h 443152"/>
              <a:gd name="connsiteX4" fmla="*/ 21504 w 389654"/>
              <a:gd name="connsiteY4" fmla="*/ 38101 h 443152"/>
              <a:gd name="connsiteX0" fmla="*/ 0 w 391963"/>
              <a:gd name="connsiteY0" fmla="*/ 145258 h 443152"/>
              <a:gd name="connsiteX1" fmla="*/ 389580 w 391963"/>
              <a:gd name="connsiteY1" fmla="*/ 0 h 443152"/>
              <a:gd name="connsiteX2" fmla="*/ 391963 w 391963"/>
              <a:gd name="connsiteY2" fmla="*/ 359807 h 443152"/>
              <a:gd name="connsiteX3" fmla="*/ 2382 w 391963"/>
              <a:gd name="connsiteY3" fmla="*/ 443152 h 443152"/>
              <a:gd name="connsiteX4" fmla="*/ 0 w 391963"/>
              <a:gd name="connsiteY4" fmla="*/ 145258 h 443152"/>
              <a:gd name="connsiteX0" fmla="*/ 4974 w 389793"/>
              <a:gd name="connsiteY0" fmla="*/ 142876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42876 h 443152"/>
              <a:gd name="connsiteX0" fmla="*/ 4974 w 389793"/>
              <a:gd name="connsiteY0" fmla="*/ 157164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57164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9807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2663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5520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7901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52663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7658"/>
              <a:gd name="connsiteY0" fmla="*/ 176214 h 469346"/>
              <a:gd name="connsiteX1" fmla="*/ 382894 w 387658"/>
              <a:gd name="connsiteY1" fmla="*/ 0 h 469346"/>
              <a:gd name="connsiteX2" fmla="*/ 387658 w 387658"/>
              <a:gd name="connsiteY2" fmla="*/ 378857 h 469346"/>
              <a:gd name="connsiteX3" fmla="*/ 458 w 387658"/>
              <a:gd name="connsiteY3" fmla="*/ 469346 h 469346"/>
              <a:gd name="connsiteX4" fmla="*/ 457 w 387658"/>
              <a:gd name="connsiteY4" fmla="*/ 176214 h 469346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6476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8595 h 474108"/>
              <a:gd name="connsiteX1" fmla="*/ 382894 w 387658"/>
              <a:gd name="connsiteY1" fmla="*/ 0 h 474108"/>
              <a:gd name="connsiteX2" fmla="*/ 387658 w 387658"/>
              <a:gd name="connsiteY2" fmla="*/ 378857 h 474108"/>
              <a:gd name="connsiteX3" fmla="*/ 458 w 387658"/>
              <a:gd name="connsiteY3" fmla="*/ 474108 h 474108"/>
              <a:gd name="connsiteX4" fmla="*/ 457 w 387658"/>
              <a:gd name="connsiteY4" fmla="*/ 178595 h 47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58" h="474108">
                <a:moveTo>
                  <a:pt x="457" y="178595"/>
                </a:moveTo>
                <a:lnTo>
                  <a:pt x="382894" y="0"/>
                </a:lnTo>
                <a:cubicBezTo>
                  <a:pt x="384482" y="104061"/>
                  <a:pt x="386070" y="274796"/>
                  <a:pt x="387658" y="378857"/>
                </a:cubicBezTo>
                <a:lnTo>
                  <a:pt x="458" y="474108"/>
                </a:lnTo>
                <a:cubicBezTo>
                  <a:pt x="-1130" y="349410"/>
                  <a:pt x="2045" y="303293"/>
                  <a:pt x="457" y="178595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688" y="11406141"/>
            <a:ext cx="296828" cy="393143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28" h="393143">
                <a:moveTo>
                  <a:pt x="0" y="0"/>
                </a:moveTo>
                <a:lnTo>
                  <a:pt x="296711" y="76198"/>
                </a:lnTo>
                <a:cubicBezTo>
                  <a:pt x="298299" y="180259"/>
                  <a:pt x="283219" y="284318"/>
                  <a:pt x="284807" y="388379"/>
                </a:cubicBezTo>
                <a:lnTo>
                  <a:pt x="33339" y="393143"/>
                </a:lnTo>
                <a:cubicBezTo>
                  <a:pt x="31751" y="268445"/>
                  <a:pt x="1588" y="124698"/>
                  <a:pt x="0" y="0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01710" y="11049318"/>
            <a:ext cx="325497" cy="452675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97" h="452675">
                <a:moveTo>
                  <a:pt x="0" y="0"/>
                </a:moveTo>
                <a:lnTo>
                  <a:pt x="325286" y="159543"/>
                </a:lnTo>
                <a:cubicBezTo>
                  <a:pt x="326874" y="263604"/>
                  <a:pt x="318937" y="348614"/>
                  <a:pt x="320525" y="452675"/>
                </a:cubicBezTo>
                <a:lnTo>
                  <a:pt x="4763" y="376476"/>
                </a:lnTo>
                <a:cubicBezTo>
                  <a:pt x="3175" y="251778"/>
                  <a:pt x="1588" y="124698"/>
                  <a:pt x="0" y="0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2692746"/>
            <a:ext cx="13133631" cy="9189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2788" y="2693161"/>
            <a:ext cx="2342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2400" y="4341723"/>
            <a:ext cx="1908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Motor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2403" y="7891735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Hall Cable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403" y="10322910"/>
            <a:ext cx="2137418" cy="378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Sideboard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67974" y="5757248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Programming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67975" y="6131844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67976" y="6497550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PA14 / SWCLK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67975" y="686524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67974" y="7234575"/>
            <a:ext cx="2137419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PA13 / SWDIO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2404" y="11430741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2404" y="11067811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2403" y="9725850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22405" y="9008543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2403" y="827439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2404" y="8642483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2404" y="9359607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2403" y="10705571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2403" y="1179048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67974" y="787372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Hall Cable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67974" y="826457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67976" y="8990535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67975" y="972897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67975" y="8624475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67975" y="9360649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67974" y="1032108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Sideboard*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567975" y="11428918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RX / SDA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567975" y="11065988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PB10 / TX / SCL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67974" y="1070374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67974" y="11788660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567973" y="328541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Charger Connector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567973" y="269274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XT60 Main Power</a:t>
            </a:r>
          </a:p>
        </p:txBody>
      </p:sp>
      <p:cxnSp>
        <p:nvCxnSpPr>
          <p:cNvPr id="38" name="Straight Connector 37"/>
          <p:cNvCxnSpPr>
            <a:stCxn id="5" idx="3"/>
          </p:cNvCxnSpPr>
          <p:nvPr/>
        </p:nvCxnSpPr>
        <p:spPr>
          <a:xfrm>
            <a:off x="3965358" y="2877827"/>
            <a:ext cx="4892892" cy="1875780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30905" y="4644179"/>
            <a:ext cx="655526" cy="32787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1093450" y="2902106"/>
            <a:ext cx="6364124" cy="100523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2543352" y="3495918"/>
            <a:ext cx="4928860" cy="140476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963401" y="5945722"/>
            <a:ext cx="5494173" cy="29696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353926" y="8068712"/>
            <a:ext cx="5103648" cy="268501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3692188" y="10512239"/>
            <a:ext cx="3765386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27958" y="8102089"/>
            <a:ext cx="7101942" cy="268889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8" idx="3"/>
          </p:cNvCxnSpPr>
          <p:nvPr/>
        </p:nvCxnSpPr>
        <p:spPr>
          <a:xfrm>
            <a:off x="3759821" y="10512239"/>
            <a:ext cx="5687703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22402" y="5936483"/>
            <a:ext cx="1908503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PA0 / Phase 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22401" y="5160379"/>
            <a:ext cx="24536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Motor Current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22400" y="5570240"/>
            <a:ext cx="1908505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PC3 / Phase B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4171793" y="5341257"/>
            <a:ext cx="5102512" cy="2529415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7567974" y="4304808"/>
            <a:ext cx="26369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Motor Current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567974" y="5095669"/>
            <a:ext cx="1908504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PC4 / Phase 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567973" y="4740431"/>
            <a:ext cx="190850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PC5 / Phase C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12833182" y="4526389"/>
            <a:ext cx="4639030" cy="334733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22401" y="6560529"/>
            <a:ext cx="2301591" cy="37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DC Link Current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133473" y="7292101"/>
            <a:ext cx="7055227" cy="115714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622788" y="6926252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PC0 / Left Motor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22788" y="7292101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 / Right Motor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22787" y="3475028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PA5 / Latch Pin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2787" y="3106459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 / Button Pin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567973" y="3722676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PA12 / Charger Pin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74000" y="11487291"/>
            <a:ext cx="2115933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PWM2 / PPM / </a:t>
            </a:r>
            <a:r>
              <a:rPr lang="en-US" sz="2000" dirty="0" err="1">
                <a:solidFill>
                  <a:schemeClr val="bg1"/>
                </a:solidFill>
              </a:rPr>
              <a:t>iBUS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3999" y="11181511"/>
            <a:ext cx="2115934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223309" y="11489288"/>
            <a:ext cx="2115932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</a:rPr>
              <a:t>iBUS</a:t>
            </a:r>
            <a:r>
              <a:rPr lang="en-US" sz="2000" dirty="0">
                <a:solidFill>
                  <a:schemeClr val="bg1"/>
                </a:solidFill>
              </a:rPr>
              <a:t> / PPM / PWM2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23308" y="11183508"/>
            <a:ext cx="2115933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175839" y="11829206"/>
            <a:ext cx="22129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88B8"/>
                </a:solidFill>
              </a:rPr>
              <a:t> *5V Tolerant</a:t>
            </a:r>
          </a:p>
        </p:txBody>
      </p:sp>
    </p:spTree>
    <p:extLst>
      <p:ext uri="{BB962C8B-B14F-4D97-AF65-F5344CB8AC3E}">
        <p14:creationId xmlns:p14="http://schemas.microsoft.com/office/powerpoint/2010/main" val="40770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268CD8B4-966F-43B4-BC04-0E2EB6E78C79}"/>
              </a:ext>
            </a:extLst>
          </p:cNvPr>
          <p:cNvSpPr txBox="1"/>
          <p:nvPr/>
        </p:nvSpPr>
        <p:spPr>
          <a:xfrm>
            <a:off x="9580009" y="3998441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D83DB43-22A7-4E34-A56E-7A21213C62DA}"/>
              </a:ext>
            </a:extLst>
          </p:cNvPr>
          <p:cNvSpPr/>
          <p:nvPr/>
        </p:nvSpPr>
        <p:spPr>
          <a:xfrm>
            <a:off x="8230805" y="3285036"/>
            <a:ext cx="3780899" cy="673634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400" b="1" dirty="0">
                <a:solidFill>
                  <a:srgbClr val="FFC000"/>
                </a:solidFill>
              </a:rPr>
              <a:t>RC circuit (optional)</a:t>
            </a:r>
            <a:endParaRPr lang="nl-NL" sz="1400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8" y="2959315"/>
            <a:ext cx="5772373" cy="4038795"/>
          </a:xfrm>
          <a:prstGeom prst="rect">
            <a:avLst/>
          </a:prstGeom>
        </p:spPr>
      </p:pic>
      <p:sp>
        <p:nvSpPr>
          <p:cNvPr id="20" name="AutoShape 8">
            <a:extLst>
              <a:ext uri="{FF2B5EF4-FFF2-40B4-BE49-F238E27FC236}">
                <a16:creationId xmlns:a16="http://schemas.microsoft.com/office/drawing/2014/main" xmlns="" id="{AC92D4CC-D3B7-4E41-9583-DA2C084E1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97471" y="88005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68679CF-CDC9-4747-B395-AA27F1CAA4EF}"/>
              </a:ext>
            </a:extLst>
          </p:cNvPr>
          <p:cNvGrpSpPr/>
          <p:nvPr/>
        </p:nvGrpSpPr>
        <p:grpSpPr>
          <a:xfrm>
            <a:off x="3462361" y="7363860"/>
            <a:ext cx="6944806" cy="2682416"/>
            <a:chOff x="1118538" y="2738957"/>
            <a:chExt cx="18002641" cy="695347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xmlns="" id="{20D12595-2DB0-4E5E-B2BE-10DEF820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0" b="1"/>
            <a:stretch/>
          </p:blipFill>
          <p:spPr>
            <a:xfrm>
              <a:off x="1118538" y="3759631"/>
              <a:ext cx="12107639" cy="59328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xmlns="" id="{54BF3B9E-6F74-414E-A1ED-FB98F86B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485" y="2738957"/>
              <a:ext cx="4994694" cy="38796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C9D28B0C-8A79-4E96-88A7-861C57FCC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" r="4349" b="4286"/>
            <a:stretch/>
          </p:blipFill>
          <p:spPr>
            <a:xfrm rot="16200000">
              <a:off x="11899237" y="8171233"/>
              <a:ext cx="118860" cy="2000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xmlns="" id="{41AD8A65-2F34-40C0-8AD8-2F8815EFD2E4}"/>
                </a:ext>
              </a:extLst>
            </p:cNvPr>
            <p:cNvSpPr/>
            <p:nvPr/>
          </p:nvSpPr>
          <p:spPr>
            <a:xfrm>
              <a:off x="10147324" y="7211484"/>
              <a:ext cx="255968" cy="590590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2340 w 821490"/>
                <a:gd name="connsiteY0" fmla="*/ 495300 h 495300"/>
                <a:gd name="connsiteX1" fmla="*/ 218240 w 821490"/>
                <a:gd name="connsiteY1" fmla="*/ 120650 h 495300"/>
                <a:gd name="connsiteX2" fmla="*/ 821490 w 821490"/>
                <a:gd name="connsiteY2" fmla="*/ 0 h 495300"/>
                <a:gd name="connsiteX0" fmla="*/ 100392 w 316295"/>
                <a:gd name="connsiteY0" fmla="*/ 394968 h 953778"/>
                <a:gd name="connsiteX1" fmla="*/ 316292 w 316295"/>
                <a:gd name="connsiteY1" fmla="*/ 20318 h 953778"/>
                <a:gd name="connsiteX2" fmla="*/ 94042 w 316295"/>
                <a:gd name="connsiteY2" fmla="*/ 953768 h 953778"/>
                <a:gd name="connsiteX0" fmla="*/ 263640 w 263640"/>
                <a:gd name="connsiteY0" fmla="*/ 69430 h 628269"/>
                <a:gd name="connsiteX1" fmla="*/ 3290 w 263640"/>
                <a:gd name="connsiteY1" fmla="*/ 317080 h 628269"/>
                <a:gd name="connsiteX2" fmla="*/ 257290 w 263640"/>
                <a:gd name="connsiteY2" fmla="*/ 628230 h 628269"/>
                <a:gd name="connsiteX0" fmla="*/ 263640 w 263640"/>
                <a:gd name="connsiteY0" fmla="*/ 4 h 558843"/>
                <a:gd name="connsiteX1" fmla="*/ 3290 w 263640"/>
                <a:gd name="connsiteY1" fmla="*/ 247654 h 558843"/>
                <a:gd name="connsiteX2" fmla="*/ 257290 w 263640"/>
                <a:gd name="connsiteY2" fmla="*/ 558804 h 558843"/>
                <a:gd name="connsiteX0" fmla="*/ 243268 w 255968"/>
                <a:gd name="connsiteY0" fmla="*/ 2 h 577892"/>
                <a:gd name="connsiteX1" fmla="*/ 1968 w 255968"/>
                <a:gd name="connsiteY1" fmla="*/ 266702 h 577892"/>
                <a:gd name="connsiteX2" fmla="*/ 255968 w 255968"/>
                <a:gd name="connsiteY2" fmla="*/ 577852 h 577892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93"/>
                <a:gd name="connsiteX1" fmla="*/ 1968 w 255968"/>
                <a:gd name="connsiteY1" fmla="*/ 292100 h 590593"/>
                <a:gd name="connsiteX2" fmla="*/ 255968 w 255968"/>
                <a:gd name="connsiteY2" fmla="*/ 590550 h 590593"/>
                <a:gd name="connsiteX0" fmla="*/ 243268 w 255968"/>
                <a:gd name="connsiteY0" fmla="*/ 0 h 590590"/>
                <a:gd name="connsiteX1" fmla="*/ 1968 w 255968"/>
                <a:gd name="connsiteY1" fmla="*/ 279400 h 590590"/>
                <a:gd name="connsiteX2" fmla="*/ 255968 w 255968"/>
                <a:gd name="connsiteY2" fmla="*/ 590550 h 59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968" h="590590">
                  <a:moveTo>
                    <a:pt x="243268" y="0"/>
                  </a:moveTo>
                  <a:cubicBezTo>
                    <a:pt x="17578" y="18256"/>
                    <a:pt x="-149" y="180975"/>
                    <a:pt x="1968" y="279400"/>
                  </a:cubicBezTo>
                  <a:cubicBezTo>
                    <a:pt x="4085" y="377825"/>
                    <a:pt x="-46451" y="593990"/>
                    <a:pt x="255968" y="590550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xmlns="" id="{8DEDCB49-B4AA-4D17-9DB8-4E68DDC305B9}"/>
                </a:ext>
              </a:extLst>
            </p:cNvPr>
            <p:cNvSpPr/>
            <p:nvPr/>
          </p:nvSpPr>
          <p:spPr>
            <a:xfrm>
              <a:off x="11710310" y="5097851"/>
              <a:ext cx="3606954" cy="562747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06544"/>
                <a:gd name="connsiteY0" fmla="*/ 0 h 3020912"/>
                <a:gd name="connsiteX1" fmla="*/ 3279775 w 6206544"/>
                <a:gd name="connsiteY1" fmla="*/ 3006725 h 3020912"/>
                <a:gd name="connsiteX2" fmla="*/ 6206544 w 6206544"/>
                <a:gd name="connsiteY2" fmla="*/ 1137901 h 3020912"/>
                <a:gd name="connsiteX0" fmla="*/ 0 w 3902460"/>
                <a:gd name="connsiteY0" fmla="*/ 39466 h 1868840"/>
                <a:gd name="connsiteX1" fmla="*/ 975691 w 3902460"/>
                <a:gd name="connsiteY1" fmla="*/ 1868824 h 1868840"/>
                <a:gd name="connsiteX2" fmla="*/ 3902460 w 3902460"/>
                <a:gd name="connsiteY2" fmla="*/ 0 h 1868840"/>
                <a:gd name="connsiteX0" fmla="*/ 0 w 3902460"/>
                <a:gd name="connsiteY0" fmla="*/ 39466 h 229291"/>
                <a:gd name="connsiteX1" fmla="*/ 1137381 w 3902460"/>
                <a:gd name="connsiteY1" fmla="*/ 226448 h 229291"/>
                <a:gd name="connsiteX2" fmla="*/ 3902460 w 3902460"/>
                <a:gd name="connsiteY2" fmla="*/ 0 h 229291"/>
                <a:gd name="connsiteX0" fmla="*/ 0 w 3963094"/>
                <a:gd name="connsiteY0" fmla="*/ 88935 h 276764"/>
                <a:gd name="connsiteX1" fmla="*/ 1137381 w 3963094"/>
                <a:gd name="connsiteY1" fmla="*/ 275917 h 276764"/>
                <a:gd name="connsiteX2" fmla="*/ 3963094 w 3963094"/>
                <a:gd name="connsiteY2" fmla="*/ 0 h 276764"/>
                <a:gd name="connsiteX0" fmla="*/ 0 w 3963094"/>
                <a:gd name="connsiteY0" fmla="*/ 88935 h 288395"/>
                <a:gd name="connsiteX1" fmla="*/ 1137381 w 3963094"/>
                <a:gd name="connsiteY1" fmla="*/ 275917 h 288395"/>
                <a:gd name="connsiteX2" fmla="*/ 3963094 w 3963094"/>
                <a:gd name="connsiteY2" fmla="*/ 0 h 288395"/>
                <a:gd name="connsiteX0" fmla="*/ 0 w 3963094"/>
                <a:gd name="connsiteY0" fmla="*/ 88935 h 409017"/>
                <a:gd name="connsiteX1" fmla="*/ 1137381 w 3963094"/>
                <a:gd name="connsiteY1" fmla="*/ 275917 h 409017"/>
                <a:gd name="connsiteX2" fmla="*/ 3963094 w 3963094"/>
                <a:gd name="connsiteY2" fmla="*/ 0 h 409017"/>
                <a:gd name="connsiteX0" fmla="*/ 0 w 3963094"/>
                <a:gd name="connsiteY0" fmla="*/ 88935 h 437530"/>
                <a:gd name="connsiteX1" fmla="*/ 1137381 w 3963094"/>
                <a:gd name="connsiteY1" fmla="*/ 275917 h 437530"/>
                <a:gd name="connsiteX2" fmla="*/ 3963094 w 3963094"/>
                <a:gd name="connsiteY2" fmla="*/ 0 h 437530"/>
                <a:gd name="connsiteX0" fmla="*/ 0 w 3963094"/>
                <a:gd name="connsiteY0" fmla="*/ 88935 h 460408"/>
                <a:gd name="connsiteX1" fmla="*/ 1137381 w 3963094"/>
                <a:gd name="connsiteY1" fmla="*/ 275917 h 460408"/>
                <a:gd name="connsiteX2" fmla="*/ 3963094 w 3963094"/>
                <a:gd name="connsiteY2" fmla="*/ 0 h 460408"/>
                <a:gd name="connsiteX0" fmla="*/ 0 w 3932777"/>
                <a:gd name="connsiteY0" fmla="*/ 88935 h 416537"/>
                <a:gd name="connsiteX1" fmla="*/ 1137381 w 3932777"/>
                <a:gd name="connsiteY1" fmla="*/ 275917 h 416537"/>
                <a:gd name="connsiteX2" fmla="*/ 3932777 w 3932777"/>
                <a:gd name="connsiteY2" fmla="*/ 0 h 416537"/>
                <a:gd name="connsiteX0" fmla="*/ 0 w 3932777"/>
                <a:gd name="connsiteY0" fmla="*/ 88935 h 445491"/>
                <a:gd name="connsiteX1" fmla="*/ 1137381 w 3932777"/>
                <a:gd name="connsiteY1" fmla="*/ 275917 h 445491"/>
                <a:gd name="connsiteX2" fmla="*/ 3932777 w 3932777"/>
                <a:gd name="connsiteY2" fmla="*/ 0 h 445491"/>
                <a:gd name="connsiteX0" fmla="*/ 0 w 3932777"/>
                <a:gd name="connsiteY0" fmla="*/ 88935 h 522016"/>
                <a:gd name="connsiteX1" fmla="*/ 1117170 w 3932777"/>
                <a:gd name="connsiteY1" fmla="*/ 444113 h 522016"/>
                <a:gd name="connsiteX2" fmla="*/ 3932777 w 3932777"/>
                <a:gd name="connsiteY2" fmla="*/ 0 h 522016"/>
                <a:gd name="connsiteX0" fmla="*/ 0 w 3932777"/>
                <a:gd name="connsiteY0" fmla="*/ 88935 h 589949"/>
                <a:gd name="connsiteX1" fmla="*/ 1117170 w 3932777"/>
                <a:gd name="connsiteY1" fmla="*/ 444113 h 589949"/>
                <a:gd name="connsiteX2" fmla="*/ 3932777 w 3932777"/>
                <a:gd name="connsiteY2" fmla="*/ 0 h 589949"/>
                <a:gd name="connsiteX0" fmla="*/ 0 w 3932777"/>
                <a:gd name="connsiteY0" fmla="*/ 88935 h 553422"/>
                <a:gd name="connsiteX1" fmla="*/ 1117170 w 3932777"/>
                <a:gd name="connsiteY1" fmla="*/ 444113 h 553422"/>
                <a:gd name="connsiteX2" fmla="*/ 3932777 w 3932777"/>
                <a:gd name="connsiteY2" fmla="*/ 0 h 553422"/>
                <a:gd name="connsiteX0" fmla="*/ 0 w 3740770"/>
                <a:gd name="connsiteY0" fmla="*/ 0 h 1298660"/>
                <a:gd name="connsiteX1" fmla="*/ 925163 w 3740770"/>
                <a:gd name="connsiteY1" fmla="*/ 1166474 h 1298660"/>
                <a:gd name="connsiteX2" fmla="*/ 3740770 w 3740770"/>
                <a:gd name="connsiteY2" fmla="*/ 722361 h 1298660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36 h 1005091"/>
                <a:gd name="connsiteX1" fmla="*/ 975691 w 3740770"/>
                <a:gd name="connsiteY1" fmla="*/ 226594 h 1005091"/>
                <a:gd name="connsiteX2" fmla="*/ 3740770 w 3740770"/>
                <a:gd name="connsiteY2" fmla="*/ 722397 h 1005091"/>
                <a:gd name="connsiteX0" fmla="*/ 0 w 3700347"/>
                <a:gd name="connsiteY0" fmla="*/ 36 h 1005091"/>
                <a:gd name="connsiteX1" fmla="*/ 975691 w 3700347"/>
                <a:gd name="connsiteY1" fmla="*/ 226594 h 1005091"/>
                <a:gd name="connsiteX2" fmla="*/ 3700347 w 3700347"/>
                <a:gd name="connsiteY2" fmla="*/ 722397 h 1005091"/>
                <a:gd name="connsiteX0" fmla="*/ 0 w 3700347"/>
                <a:gd name="connsiteY0" fmla="*/ 40 h 1003538"/>
                <a:gd name="connsiteX1" fmla="*/ 965586 w 3700347"/>
                <a:gd name="connsiteY1" fmla="*/ 216705 h 1003538"/>
                <a:gd name="connsiteX2" fmla="*/ 3700347 w 3700347"/>
                <a:gd name="connsiteY2" fmla="*/ 722401 h 1003538"/>
                <a:gd name="connsiteX0" fmla="*/ 0 w 3700347"/>
                <a:gd name="connsiteY0" fmla="*/ 28 h 996701"/>
                <a:gd name="connsiteX1" fmla="*/ 965586 w 3700347"/>
                <a:gd name="connsiteY1" fmla="*/ 216693 h 996701"/>
                <a:gd name="connsiteX2" fmla="*/ 3700347 w 3700347"/>
                <a:gd name="connsiteY2" fmla="*/ 722389 h 996701"/>
                <a:gd name="connsiteX0" fmla="*/ 0 w 3700347"/>
                <a:gd name="connsiteY0" fmla="*/ 66 h 984024"/>
                <a:gd name="connsiteX1" fmla="*/ 1218226 w 3700347"/>
                <a:gd name="connsiteY1" fmla="*/ 127687 h 984024"/>
                <a:gd name="connsiteX2" fmla="*/ 3700347 w 3700347"/>
                <a:gd name="connsiteY2" fmla="*/ 722427 h 98402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5 h 1032694"/>
                <a:gd name="connsiteX1" fmla="*/ 1177804 w 3700347"/>
                <a:gd name="connsiteY1" fmla="*/ 394770 h 1032694"/>
                <a:gd name="connsiteX2" fmla="*/ 3700347 w 3700347"/>
                <a:gd name="connsiteY2" fmla="*/ 722376 h 1032694"/>
                <a:gd name="connsiteX0" fmla="*/ 0 w 3700347"/>
                <a:gd name="connsiteY0" fmla="*/ 0 h 1032679"/>
                <a:gd name="connsiteX1" fmla="*/ 1177804 w 3700347"/>
                <a:gd name="connsiteY1" fmla="*/ 394755 h 1032679"/>
                <a:gd name="connsiteX2" fmla="*/ 3700347 w 3700347"/>
                <a:gd name="connsiteY2" fmla="*/ 722361 h 1032679"/>
                <a:gd name="connsiteX0" fmla="*/ 0 w 3700347"/>
                <a:gd name="connsiteY0" fmla="*/ 0 h 1030811"/>
                <a:gd name="connsiteX1" fmla="*/ 1147487 w 3700347"/>
                <a:gd name="connsiteY1" fmla="*/ 384862 h 1030811"/>
                <a:gd name="connsiteX2" fmla="*/ 3700347 w 3700347"/>
                <a:gd name="connsiteY2" fmla="*/ 722361 h 1030811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61878"/>
                <a:gd name="connsiteX1" fmla="*/ 1147487 w 3700347"/>
                <a:gd name="connsiteY1" fmla="*/ 384862 h 1061878"/>
                <a:gd name="connsiteX2" fmla="*/ 3700347 w 3700347"/>
                <a:gd name="connsiteY2" fmla="*/ 771830 h 1061878"/>
                <a:gd name="connsiteX0" fmla="*/ 0 w 3700347"/>
                <a:gd name="connsiteY0" fmla="*/ 0 h 1080602"/>
                <a:gd name="connsiteX1" fmla="*/ 1147487 w 3700347"/>
                <a:gd name="connsiteY1" fmla="*/ 384862 h 1080602"/>
                <a:gd name="connsiteX2" fmla="*/ 3700347 w 3700347"/>
                <a:gd name="connsiteY2" fmla="*/ 771830 h 1080602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10453"/>
                <a:gd name="connsiteY0" fmla="*/ 0 h 1027659"/>
                <a:gd name="connsiteX1" fmla="*/ 1147487 w 3710453"/>
                <a:gd name="connsiteY1" fmla="*/ 384862 h 1027659"/>
                <a:gd name="connsiteX2" fmla="*/ 3710453 w 3710453"/>
                <a:gd name="connsiteY2" fmla="*/ 742148 h 1027659"/>
                <a:gd name="connsiteX0" fmla="*/ 0 w 3710453"/>
                <a:gd name="connsiteY0" fmla="*/ 0 h 1030892"/>
                <a:gd name="connsiteX1" fmla="*/ 1147487 w 3710453"/>
                <a:gd name="connsiteY1" fmla="*/ 384862 h 1030892"/>
                <a:gd name="connsiteX2" fmla="*/ 3710453 w 3710453"/>
                <a:gd name="connsiteY2" fmla="*/ 742148 h 1030892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154643"/>
                <a:gd name="connsiteY0" fmla="*/ 0 h 1262974"/>
                <a:gd name="connsiteX1" fmla="*/ 1147487 w 3154643"/>
                <a:gd name="connsiteY1" fmla="*/ 384862 h 1262974"/>
                <a:gd name="connsiteX2" fmla="*/ 3154643 w 3154643"/>
                <a:gd name="connsiteY2" fmla="*/ 1014229 h 1262974"/>
                <a:gd name="connsiteX0" fmla="*/ 0 w 3154643"/>
                <a:gd name="connsiteY0" fmla="*/ 0 h 1032982"/>
                <a:gd name="connsiteX1" fmla="*/ 1147487 w 3154643"/>
                <a:gd name="connsiteY1" fmla="*/ 384862 h 1032982"/>
                <a:gd name="connsiteX2" fmla="*/ 3154643 w 3154643"/>
                <a:gd name="connsiteY2" fmla="*/ 1014229 h 1032982"/>
                <a:gd name="connsiteX0" fmla="*/ 0 w 3139484"/>
                <a:gd name="connsiteY0" fmla="*/ 0 h 1071698"/>
                <a:gd name="connsiteX1" fmla="*/ 1147487 w 3139484"/>
                <a:gd name="connsiteY1" fmla="*/ 384862 h 1071698"/>
                <a:gd name="connsiteX2" fmla="*/ 3139484 w 3139484"/>
                <a:gd name="connsiteY2" fmla="*/ 1053804 h 1071698"/>
                <a:gd name="connsiteX0" fmla="*/ 0 w 3139484"/>
                <a:gd name="connsiteY0" fmla="*/ 0 h 1070569"/>
                <a:gd name="connsiteX1" fmla="*/ 1147487 w 3139484"/>
                <a:gd name="connsiteY1" fmla="*/ 384862 h 1070569"/>
                <a:gd name="connsiteX2" fmla="*/ 3139484 w 3139484"/>
                <a:gd name="connsiteY2" fmla="*/ 1053804 h 1070569"/>
                <a:gd name="connsiteX0" fmla="*/ 0 w 3139484"/>
                <a:gd name="connsiteY0" fmla="*/ 0 h 1065720"/>
                <a:gd name="connsiteX1" fmla="*/ 1147487 w 3139484"/>
                <a:gd name="connsiteY1" fmla="*/ 384862 h 1065720"/>
                <a:gd name="connsiteX2" fmla="*/ 3139484 w 3139484"/>
                <a:gd name="connsiteY2" fmla="*/ 1048857 h 1065720"/>
                <a:gd name="connsiteX0" fmla="*/ 0 w 3139484"/>
                <a:gd name="connsiteY0" fmla="*/ 0 h 1066426"/>
                <a:gd name="connsiteX1" fmla="*/ 1147487 w 3139484"/>
                <a:gd name="connsiteY1" fmla="*/ 384862 h 1066426"/>
                <a:gd name="connsiteX2" fmla="*/ 3139484 w 3139484"/>
                <a:gd name="connsiteY2" fmla="*/ 1048857 h 1066426"/>
                <a:gd name="connsiteX0" fmla="*/ 0 w 3139484"/>
                <a:gd name="connsiteY0" fmla="*/ 0 h 1073749"/>
                <a:gd name="connsiteX1" fmla="*/ 1364758 w 3139484"/>
                <a:gd name="connsiteY1" fmla="*/ 587686 h 1073749"/>
                <a:gd name="connsiteX2" fmla="*/ 3139484 w 3139484"/>
                <a:gd name="connsiteY2" fmla="*/ 1048857 h 1073749"/>
                <a:gd name="connsiteX0" fmla="*/ 0 w 3139484"/>
                <a:gd name="connsiteY0" fmla="*/ 0 h 1082891"/>
                <a:gd name="connsiteX1" fmla="*/ 1364758 w 3139484"/>
                <a:gd name="connsiteY1" fmla="*/ 587686 h 1082891"/>
                <a:gd name="connsiteX2" fmla="*/ 3139484 w 3139484"/>
                <a:gd name="connsiteY2" fmla="*/ 1048857 h 1082891"/>
                <a:gd name="connsiteX0" fmla="*/ 0 w 3139484"/>
                <a:gd name="connsiteY0" fmla="*/ 0 h 1073053"/>
                <a:gd name="connsiteX1" fmla="*/ 1364758 w 3139484"/>
                <a:gd name="connsiteY1" fmla="*/ 587686 h 1073053"/>
                <a:gd name="connsiteX2" fmla="*/ 3139484 w 3139484"/>
                <a:gd name="connsiteY2" fmla="*/ 1048857 h 1073053"/>
                <a:gd name="connsiteX0" fmla="*/ 0 w 3139484"/>
                <a:gd name="connsiteY0" fmla="*/ 0 h 1087959"/>
                <a:gd name="connsiteX1" fmla="*/ 1364758 w 3139484"/>
                <a:gd name="connsiteY1" fmla="*/ 587686 h 1087959"/>
                <a:gd name="connsiteX2" fmla="*/ 3139484 w 3139484"/>
                <a:gd name="connsiteY2" fmla="*/ 1048857 h 1087959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24326"/>
                <a:gd name="connsiteY0" fmla="*/ 0 h 1086676"/>
                <a:gd name="connsiteX1" fmla="*/ 1364758 w 3124326"/>
                <a:gd name="connsiteY1" fmla="*/ 587686 h 1086676"/>
                <a:gd name="connsiteX2" fmla="*/ 3124326 w 3124326"/>
                <a:gd name="connsiteY2" fmla="*/ 1063698 h 1086676"/>
                <a:gd name="connsiteX0" fmla="*/ 0 w 3144537"/>
                <a:gd name="connsiteY0" fmla="*/ 0 h 1058134"/>
                <a:gd name="connsiteX1" fmla="*/ 1364758 w 3144537"/>
                <a:gd name="connsiteY1" fmla="*/ 587686 h 1058134"/>
                <a:gd name="connsiteX2" fmla="*/ 3144537 w 3144537"/>
                <a:gd name="connsiteY2" fmla="*/ 1034017 h 1058134"/>
                <a:gd name="connsiteX0" fmla="*/ 0 w 3144537"/>
                <a:gd name="connsiteY0" fmla="*/ 0 h 1103970"/>
                <a:gd name="connsiteX1" fmla="*/ 1364758 w 3144537"/>
                <a:gd name="connsiteY1" fmla="*/ 587686 h 1103970"/>
                <a:gd name="connsiteX2" fmla="*/ 3144537 w 3144537"/>
                <a:gd name="connsiteY2" fmla="*/ 1034017 h 1103970"/>
                <a:gd name="connsiteX0" fmla="*/ 0 w 3144537"/>
                <a:gd name="connsiteY0" fmla="*/ 0 h 1121257"/>
                <a:gd name="connsiteX1" fmla="*/ 1364758 w 3144537"/>
                <a:gd name="connsiteY1" fmla="*/ 587686 h 1121257"/>
                <a:gd name="connsiteX2" fmla="*/ 3144537 w 3144537"/>
                <a:gd name="connsiteY2" fmla="*/ 1034017 h 1121257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29334"/>
                <a:gd name="connsiteX1" fmla="*/ 1364758 w 3144537"/>
                <a:gd name="connsiteY1" fmla="*/ 587686 h 1129334"/>
                <a:gd name="connsiteX2" fmla="*/ 3144537 w 3144537"/>
                <a:gd name="connsiteY2" fmla="*/ 1034017 h 1129334"/>
                <a:gd name="connsiteX0" fmla="*/ 0 w 3144537"/>
                <a:gd name="connsiteY0" fmla="*/ 0 h 1124489"/>
                <a:gd name="connsiteX1" fmla="*/ 1364758 w 3144537"/>
                <a:gd name="connsiteY1" fmla="*/ 587686 h 1124489"/>
                <a:gd name="connsiteX2" fmla="*/ 3144537 w 3144537"/>
                <a:gd name="connsiteY2" fmla="*/ 1034017 h 1124489"/>
                <a:gd name="connsiteX0" fmla="*/ 0 w 3144537"/>
                <a:gd name="connsiteY0" fmla="*/ 0 h 1108069"/>
                <a:gd name="connsiteX1" fmla="*/ 1364758 w 3144537"/>
                <a:gd name="connsiteY1" fmla="*/ 587686 h 1108069"/>
                <a:gd name="connsiteX2" fmla="*/ 3144537 w 3144537"/>
                <a:gd name="connsiteY2" fmla="*/ 1034017 h 1108069"/>
                <a:gd name="connsiteX0" fmla="*/ 0 w 3144537"/>
                <a:gd name="connsiteY0" fmla="*/ 0 h 1106197"/>
                <a:gd name="connsiteX1" fmla="*/ 1364758 w 3144537"/>
                <a:gd name="connsiteY1" fmla="*/ 587686 h 1106197"/>
                <a:gd name="connsiteX2" fmla="*/ 3144537 w 3144537"/>
                <a:gd name="connsiteY2" fmla="*/ 1034017 h 1106197"/>
                <a:gd name="connsiteX0" fmla="*/ 0 w 3864933"/>
                <a:gd name="connsiteY0" fmla="*/ 0 h 1071780"/>
                <a:gd name="connsiteX1" fmla="*/ 1364758 w 3864933"/>
                <a:gd name="connsiteY1" fmla="*/ 587686 h 1071780"/>
                <a:gd name="connsiteX2" fmla="*/ 3864933 w 3864933"/>
                <a:gd name="connsiteY2" fmla="*/ 995544 h 1071780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2767"/>
                <a:gd name="connsiteX1" fmla="*/ 1456444 w 3864933"/>
                <a:gd name="connsiteY1" fmla="*/ 472273 h 1062767"/>
                <a:gd name="connsiteX2" fmla="*/ 3864933 w 3864933"/>
                <a:gd name="connsiteY2" fmla="*/ 995544 h 1062767"/>
                <a:gd name="connsiteX0" fmla="*/ 0 w 3826828"/>
                <a:gd name="connsiteY0" fmla="*/ 104958 h 629837"/>
                <a:gd name="connsiteX1" fmla="*/ 1456444 w 3826828"/>
                <a:gd name="connsiteY1" fmla="*/ 577231 h 629837"/>
                <a:gd name="connsiteX2" fmla="*/ 3826828 w 3826828"/>
                <a:gd name="connsiteY2" fmla="*/ 0 h 629837"/>
                <a:gd name="connsiteX0" fmla="*/ 0 w 3826828"/>
                <a:gd name="connsiteY0" fmla="*/ 104958 h 654458"/>
                <a:gd name="connsiteX1" fmla="*/ 1456444 w 3826828"/>
                <a:gd name="connsiteY1" fmla="*/ 577231 h 654458"/>
                <a:gd name="connsiteX2" fmla="*/ 3826828 w 3826828"/>
                <a:gd name="connsiteY2" fmla="*/ 0 h 654458"/>
                <a:gd name="connsiteX0" fmla="*/ 0 w 3826828"/>
                <a:gd name="connsiteY0" fmla="*/ 104958 h 490423"/>
                <a:gd name="connsiteX1" fmla="*/ 1361183 w 3826828"/>
                <a:gd name="connsiteY1" fmla="*/ 372053 h 490423"/>
                <a:gd name="connsiteX2" fmla="*/ 3826828 w 3826828"/>
                <a:gd name="connsiteY2" fmla="*/ 0 h 490423"/>
                <a:gd name="connsiteX0" fmla="*/ 0 w 3826828"/>
                <a:gd name="connsiteY0" fmla="*/ 104958 h 104958"/>
                <a:gd name="connsiteX1" fmla="*/ 3826828 w 3826828"/>
                <a:gd name="connsiteY1" fmla="*/ 0 h 104958"/>
                <a:gd name="connsiteX0" fmla="*/ 0 w 3826828"/>
                <a:gd name="connsiteY0" fmla="*/ 104958 h 336746"/>
                <a:gd name="connsiteX1" fmla="*/ 3826828 w 3826828"/>
                <a:gd name="connsiteY1" fmla="*/ 0 h 336746"/>
                <a:gd name="connsiteX0" fmla="*/ 0 w 3826828"/>
                <a:gd name="connsiteY0" fmla="*/ 104958 h 584536"/>
                <a:gd name="connsiteX1" fmla="*/ 3826828 w 3826828"/>
                <a:gd name="connsiteY1" fmla="*/ 0 h 58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6828" h="584536">
                  <a:moveTo>
                    <a:pt x="0" y="104958"/>
                  </a:moveTo>
                  <a:cubicBezTo>
                    <a:pt x="1504230" y="666852"/>
                    <a:pt x="2608376" y="855693"/>
                    <a:pt x="3826828" y="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xmlns="" id="{705B0A26-8888-4264-AF4D-55F589B09E8C}"/>
                </a:ext>
              </a:extLst>
            </p:cNvPr>
            <p:cNvSpPr/>
            <p:nvPr/>
          </p:nvSpPr>
          <p:spPr>
            <a:xfrm>
              <a:off x="13079443" y="5310493"/>
              <a:ext cx="2701156" cy="3466295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16650"/>
                <a:gd name="connsiteY0" fmla="*/ 0 h 1733105"/>
                <a:gd name="connsiteX1" fmla="*/ 3270250 w 6216650"/>
                <a:gd name="connsiteY1" fmla="*/ 1701800 h 1733105"/>
                <a:gd name="connsiteX2" fmla="*/ 6216650 w 6216650"/>
                <a:gd name="connsiteY2" fmla="*/ 1019175 h 1733105"/>
                <a:gd name="connsiteX0" fmla="*/ 0 w 6216650"/>
                <a:gd name="connsiteY0" fmla="*/ 0 h 1742225"/>
                <a:gd name="connsiteX1" fmla="*/ 3270250 w 6216650"/>
                <a:gd name="connsiteY1" fmla="*/ 1701800 h 1742225"/>
                <a:gd name="connsiteX2" fmla="*/ 6216650 w 6216650"/>
                <a:gd name="connsiteY2" fmla="*/ 1019175 h 1742225"/>
                <a:gd name="connsiteX0" fmla="*/ 0 w 5645150"/>
                <a:gd name="connsiteY0" fmla="*/ 0 h 1812769"/>
                <a:gd name="connsiteX1" fmla="*/ 3270250 w 5645150"/>
                <a:gd name="connsiteY1" fmla="*/ 1701800 h 1812769"/>
                <a:gd name="connsiteX2" fmla="*/ 5645150 w 5645150"/>
                <a:gd name="connsiteY2" fmla="*/ 1349375 h 1812769"/>
                <a:gd name="connsiteX0" fmla="*/ 0 w 5645150"/>
                <a:gd name="connsiteY0" fmla="*/ 0 h 1783182"/>
                <a:gd name="connsiteX1" fmla="*/ 3270250 w 5645150"/>
                <a:gd name="connsiteY1" fmla="*/ 1701800 h 1783182"/>
                <a:gd name="connsiteX2" fmla="*/ 5645150 w 5645150"/>
                <a:gd name="connsiteY2" fmla="*/ 1349375 h 1783182"/>
                <a:gd name="connsiteX0" fmla="*/ 0 w 5645150"/>
                <a:gd name="connsiteY0" fmla="*/ 0 h 1681992"/>
                <a:gd name="connsiteX1" fmla="*/ 3181350 w 5645150"/>
                <a:gd name="connsiteY1" fmla="*/ 1574800 h 1681992"/>
                <a:gd name="connsiteX2" fmla="*/ 5645150 w 5645150"/>
                <a:gd name="connsiteY2" fmla="*/ 1349375 h 1681992"/>
                <a:gd name="connsiteX0" fmla="*/ 0 w 5645150"/>
                <a:gd name="connsiteY0" fmla="*/ 0 h 1591696"/>
                <a:gd name="connsiteX1" fmla="*/ 3181350 w 5645150"/>
                <a:gd name="connsiteY1" fmla="*/ 1574800 h 1591696"/>
                <a:gd name="connsiteX2" fmla="*/ 5645150 w 5645150"/>
                <a:gd name="connsiteY2" fmla="*/ 1349375 h 1591696"/>
                <a:gd name="connsiteX0" fmla="*/ 0 w 5645150"/>
                <a:gd name="connsiteY0" fmla="*/ 0 h 1580416"/>
                <a:gd name="connsiteX1" fmla="*/ 3181350 w 5645150"/>
                <a:gd name="connsiteY1" fmla="*/ 1574800 h 1580416"/>
                <a:gd name="connsiteX2" fmla="*/ 5645150 w 5645150"/>
                <a:gd name="connsiteY2" fmla="*/ 1349375 h 1580416"/>
                <a:gd name="connsiteX0" fmla="*/ 0 w 5645150"/>
                <a:gd name="connsiteY0" fmla="*/ 0 h 1586055"/>
                <a:gd name="connsiteX1" fmla="*/ 3181350 w 5645150"/>
                <a:gd name="connsiteY1" fmla="*/ 1574800 h 1586055"/>
                <a:gd name="connsiteX2" fmla="*/ 5645150 w 5645150"/>
                <a:gd name="connsiteY2" fmla="*/ 1349375 h 1586055"/>
                <a:gd name="connsiteX0" fmla="*/ 0 w 5645150"/>
                <a:gd name="connsiteY0" fmla="*/ 0 h 1538232"/>
                <a:gd name="connsiteX1" fmla="*/ 3143250 w 5645150"/>
                <a:gd name="connsiteY1" fmla="*/ 1498600 h 1538232"/>
                <a:gd name="connsiteX2" fmla="*/ 5645150 w 5645150"/>
                <a:gd name="connsiteY2" fmla="*/ 1349375 h 1538232"/>
                <a:gd name="connsiteX0" fmla="*/ 0 w 5645150"/>
                <a:gd name="connsiteY0" fmla="*/ 0 h 1538232"/>
                <a:gd name="connsiteX1" fmla="*/ 1452559 w 5645150"/>
                <a:gd name="connsiteY1" fmla="*/ 803612 h 1538232"/>
                <a:gd name="connsiteX2" fmla="*/ 3143250 w 5645150"/>
                <a:gd name="connsiteY2" fmla="*/ 1498600 h 1538232"/>
                <a:gd name="connsiteX3" fmla="*/ 5645150 w 5645150"/>
                <a:gd name="connsiteY3" fmla="*/ 1349375 h 1538232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61527"/>
                <a:gd name="connsiteX1" fmla="*/ 1244597 w 5645150"/>
                <a:gd name="connsiteY1" fmla="*/ 428962 h 1561527"/>
                <a:gd name="connsiteX2" fmla="*/ 3143250 w 5645150"/>
                <a:gd name="connsiteY2" fmla="*/ 1498600 h 1561527"/>
                <a:gd name="connsiteX3" fmla="*/ 5645150 w 5645150"/>
                <a:gd name="connsiteY3" fmla="*/ 1349375 h 1561527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53799"/>
                <a:gd name="connsiteX1" fmla="*/ 1454146 w 5645150"/>
                <a:gd name="connsiteY1" fmla="*/ 743287 h 1553799"/>
                <a:gd name="connsiteX2" fmla="*/ 3143250 w 5645150"/>
                <a:gd name="connsiteY2" fmla="*/ 1498600 h 1553799"/>
                <a:gd name="connsiteX3" fmla="*/ 5645150 w 5645150"/>
                <a:gd name="connsiteY3" fmla="*/ 1349375 h 1553799"/>
                <a:gd name="connsiteX0" fmla="*/ 0 w 5645150"/>
                <a:gd name="connsiteY0" fmla="*/ 0 h 1593196"/>
                <a:gd name="connsiteX1" fmla="*/ 1454146 w 5645150"/>
                <a:gd name="connsiteY1" fmla="*/ 743287 h 1593196"/>
                <a:gd name="connsiteX2" fmla="*/ 3057525 w 5645150"/>
                <a:gd name="connsiteY2" fmla="*/ 1560513 h 1593196"/>
                <a:gd name="connsiteX3" fmla="*/ 5645150 w 5645150"/>
                <a:gd name="connsiteY3" fmla="*/ 1349375 h 1593196"/>
                <a:gd name="connsiteX0" fmla="*/ 0 w 5645150"/>
                <a:gd name="connsiteY0" fmla="*/ 0 h 1573805"/>
                <a:gd name="connsiteX1" fmla="*/ 1454146 w 5645150"/>
                <a:gd name="connsiteY1" fmla="*/ 743287 h 1573805"/>
                <a:gd name="connsiteX2" fmla="*/ 3062287 w 5645150"/>
                <a:gd name="connsiteY2" fmla="*/ 1531938 h 1573805"/>
                <a:gd name="connsiteX3" fmla="*/ 5645150 w 5645150"/>
                <a:gd name="connsiteY3" fmla="*/ 1349375 h 1573805"/>
                <a:gd name="connsiteX0" fmla="*/ 0 w 5645150"/>
                <a:gd name="connsiteY0" fmla="*/ 0 h 1563611"/>
                <a:gd name="connsiteX1" fmla="*/ 1454146 w 5645150"/>
                <a:gd name="connsiteY1" fmla="*/ 743287 h 1563611"/>
                <a:gd name="connsiteX2" fmla="*/ 3062287 w 5645150"/>
                <a:gd name="connsiteY2" fmla="*/ 1531938 h 1563611"/>
                <a:gd name="connsiteX3" fmla="*/ 5645150 w 5645150"/>
                <a:gd name="connsiteY3" fmla="*/ 1349375 h 1563611"/>
                <a:gd name="connsiteX0" fmla="*/ 0 w 5645150"/>
                <a:gd name="connsiteY0" fmla="*/ 0 h 1580902"/>
                <a:gd name="connsiteX1" fmla="*/ 1454146 w 5645150"/>
                <a:gd name="connsiteY1" fmla="*/ 743287 h 1580902"/>
                <a:gd name="connsiteX2" fmla="*/ 3062287 w 5645150"/>
                <a:gd name="connsiteY2" fmla="*/ 1531938 h 1580902"/>
                <a:gd name="connsiteX3" fmla="*/ 5645150 w 5645150"/>
                <a:gd name="connsiteY3" fmla="*/ 1306513 h 1580902"/>
                <a:gd name="connsiteX0" fmla="*/ 0 w 5645150"/>
                <a:gd name="connsiteY0" fmla="*/ 0 h 1587510"/>
                <a:gd name="connsiteX1" fmla="*/ 1454146 w 5645150"/>
                <a:gd name="connsiteY1" fmla="*/ 743287 h 1587510"/>
                <a:gd name="connsiteX2" fmla="*/ 3062287 w 5645150"/>
                <a:gd name="connsiteY2" fmla="*/ 1531938 h 1587510"/>
                <a:gd name="connsiteX3" fmla="*/ 5645150 w 5645150"/>
                <a:gd name="connsiteY3" fmla="*/ 1306513 h 1587510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3721"/>
                <a:gd name="connsiteX1" fmla="*/ 1392233 w 5635625"/>
                <a:gd name="connsiteY1" fmla="*/ 757574 h 1593721"/>
                <a:gd name="connsiteX2" fmla="*/ 3062287 w 5635625"/>
                <a:gd name="connsiteY2" fmla="*/ 1531938 h 1593721"/>
                <a:gd name="connsiteX3" fmla="*/ 5635625 w 5635625"/>
                <a:gd name="connsiteY3" fmla="*/ 1325563 h 1593721"/>
                <a:gd name="connsiteX0" fmla="*/ 2204076 w 4258301"/>
                <a:gd name="connsiteY0" fmla="*/ 2971500 h 2971500"/>
                <a:gd name="connsiteX1" fmla="*/ 14909 w 4258301"/>
                <a:gd name="connsiteY1" fmla="*/ 46074 h 2971500"/>
                <a:gd name="connsiteX2" fmla="*/ 1684963 w 4258301"/>
                <a:gd name="connsiteY2" fmla="*/ 820438 h 2971500"/>
                <a:gd name="connsiteX3" fmla="*/ 4258301 w 4258301"/>
                <a:gd name="connsiteY3" fmla="*/ 614063 h 2971500"/>
                <a:gd name="connsiteX0" fmla="*/ 535295 w 2589520"/>
                <a:gd name="connsiteY0" fmla="*/ 2357437 h 2357437"/>
                <a:gd name="connsiteX1" fmla="*/ 1356028 w 2589520"/>
                <a:gd name="connsiteY1" fmla="*/ 1489411 h 2357437"/>
                <a:gd name="connsiteX2" fmla="*/ 16182 w 2589520"/>
                <a:gd name="connsiteY2" fmla="*/ 206375 h 2357437"/>
                <a:gd name="connsiteX3" fmla="*/ 2589520 w 2589520"/>
                <a:gd name="connsiteY3" fmla="*/ 0 h 2357437"/>
                <a:gd name="connsiteX0" fmla="*/ 607661 w 2661886"/>
                <a:gd name="connsiteY0" fmla="*/ 2357437 h 2357437"/>
                <a:gd name="connsiteX1" fmla="*/ 88548 w 2661886"/>
                <a:gd name="connsiteY1" fmla="*/ 206375 h 2357437"/>
                <a:gd name="connsiteX2" fmla="*/ 2661886 w 2661886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0 w 2054225"/>
                <a:gd name="connsiteY0" fmla="*/ 2357437 h 2357437"/>
                <a:gd name="connsiteX1" fmla="*/ 801687 w 2054225"/>
                <a:gd name="connsiteY1" fmla="*/ 777875 h 2357437"/>
                <a:gd name="connsiteX2" fmla="*/ 2054225 w 2054225"/>
                <a:gd name="connsiteY2" fmla="*/ 0 h 2357437"/>
                <a:gd name="connsiteX0" fmla="*/ 0 w 1990725"/>
                <a:gd name="connsiteY0" fmla="*/ 2357437 h 2357437"/>
                <a:gd name="connsiteX1" fmla="*/ 738187 w 1990725"/>
                <a:gd name="connsiteY1" fmla="*/ 7778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2472201"/>
                <a:gd name="connsiteY0" fmla="*/ 2530275 h 2530275"/>
                <a:gd name="connsiteX1" fmla="*/ 636587 w 2472201"/>
                <a:gd name="connsiteY1" fmla="*/ 836413 h 2530275"/>
                <a:gd name="connsiteX2" fmla="*/ 2472201 w 2472201"/>
                <a:gd name="connsiteY2" fmla="*/ 0 h 2530275"/>
                <a:gd name="connsiteX0" fmla="*/ 0 w 2719112"/>
                <a:gd name="connsiteY0" fmla="*/ 2406819 h 2406819"/>
                <a:gd name="connsiteX1" fmla="*/ 636587 w 2719112"/>
                <a:gd name="connsiteY1" fmla="*/ 71295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718892 w 2719112"/>
                <a:gd name="connsiteY1" fmla="*/ 819953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1188023 w 2719112"/>
                <a:gd name="connsiteY1" fmla="*/ 1412540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63038 w 2701156"/>
                <a:gd name="connsiteY1" fmla="*/ 1452197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156" h="3466294">
                  <a:moveTo>
                    <a:pt x="0" y="3466294"/>
                  </a:moveTo>
                  <a:cubicBezTo>
                    <a:pt x="501452" y="3437256"/>
                    <a:pt x="407623" y="2128462"/>
                    <a:pt x="727122" y="1416282"/>
                  </a:cubicBezTo>
                  <a:cubicBezTo>
                    <a:pt x="1100496" y="668190"/>
                    <a:pt x="1953480" y="464110"/>
                    <a:pt x="270115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B39CF849-2FC6-42F7-8DD5-099E84C81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r="54402" b="47617"/>
          <a:stretch/>
        </p:blipFill>
        <p:spPr>
          <a:xfrm>
            <a:off x="1131765" y="10616204"/>
            <a:ext cx="2730366" cy="129375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02974DBF-B7AA-4C03-BDDA-2663F56110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1" r="54541" b="10131"/>
          <a:stretch/>
        </p:blipFill>
        <p:spPr>
          <a:xfrm>
            <a:off x="3844877" y="10633457"/>
            <a:ext cx="2722059" cy="129375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F3BB1678-0275-43F1-84EC-E190E8A300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2" t="13690" r="8141" b="47901"/>
          <a:stretch/>
        </p:blipFill>
        <p:spPr>
          <a:xfrm>
            <a:off x="7813655" y="10583260"/>
            <a:ext cx="1756017" cy="1293755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EF4FA68F-FC83-4113-83EC-7B509831F71A}"/>
              </a:ext>
            </a:extLst>
          </p:cNvPr>
          <p:cNvSpPr/>
          <p:nvPr/>
        </p:nvSpPr>
        <p:spPr>
          <a:xfrm>
            <a:off x="7891909" y="10326824"/>
            <a:ext cx="1509474" cy="28898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D93E5"/>
                </a:solidFill>
              </a:rPr>
              <a:t>Front LEDs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xmlns="" id="{7A5D51D2-08C0-4AAD-8BEE-65EFCA36F0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8" t="13976" r="46284" b="67428"/>
          <a:stretch/>
        </p:blipFill>
        <p:spPr>
          <a:xfrm>
            <a:off x="5245504" y="9818220"/>
            <a:ext cx="532726" cy="8247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F703A16B-5283-404E-B91E-AA38659D80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17664" r="36562" b="69061"/>
          <a:stretch/>
        </p:blipFill>
        <p:spPr>
          <a:xfrm>
            <a:off x="5739307" y="10021382"/>
            <a:ext cx="680634" cy="57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5" y="5430705"/>
            <a:ext cx="800639" cy="156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64" y="8325148"/>
            <a:ext cx="1929700" cy="1316415"/>
          </a:xfrm>
          <a:prstGeom prst="rect">
            <a:avLst/>
          </a:prstGeom>
        </p:spPr>
      </p:pic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5864337" y="2937416"/>
            <a:ext cx="3284501" cy="2565515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144537"/>
              <a:gd name="connsiteY0" fmla="*/ 604 h 1078868"/>
              <a:gd name="connsiteX1" fmla="*/ 1593379 w 3144537"/>
              <a:gd name="connsiteY1" fmla="*/ 138751 h 1078868"/>
              <a:gd name="connsiteX2" fmla="*/ 3144537 w 3144537"/>
              <a:gd name="connsiteY2" fmla="*/ 1034621 h 1078868"/>
              <a:gd name="connsiteX0" fmla="*/ 0 w 3144537"/>
              <a:gd name="connsiteY0" fmla="*/ 18143 h 1094942"/>
              <a:gd name="connsiteX1" fmla="*/ 2366337 w 3144537"/>
              <a:gd name="connsiteY1" fmla="*/ 116857 h 1094942"/>
              <a:gd name="connsiteX2" fmla="*/ 3144537 w 3144537"/>
              <a:gd name="connsiteY2" fmla="*/ 1052160 h 1094942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0 h 1034017"/>
              <a:gd name="connsiteX1" fmla="*/ 2431658 w 3144537"/>
              <a:gd name="connsiteY1" fmla="*/ 185467 h 1034017"/>
              <a:gd name="connsiteX2" fmla="*/ 3144537 w 3144537"/>
              <a:gd name="connsiteY2" fmla="*/ 1034017 h 1034017"/>
              <a:gd name="connsiteX0" fmla="*/ 0 w 3144537"/>
              <a:gd name="connsiteY0" fmla="*/ 76689 h 1110706"/>
              <a:gd name="connsiteX1" fmla="*/ 2622510 w 3144537"/>
              <a:gd name="connsiteY1" fmla="*/ 86176 h 1110706"/>
              <a:gd name="connsiteX2" fmla="*/ 3144537 w 3144537"/>
              <a:gd name="connsiteY2" fmla="*/ 1110706 h 1110706"/>
              <a:gd name="connsiteX0" fmla="*/ 0 w 3084896"/>
              <a:gd name="connsiteY0" fmla="*/ 43434 h 1124589"/>
              <a:gd name="connsiteX1" fmla="*/ 2562869 w 3084896"/>
              <a:gd name="connsiteY1" fmla="*/ 100059 h 1124589"/>
              <a:gd name="connsiteX2" fmla="*/ 3084896 w 3084896"/>
              <a:gd name="connsiteY2" fmla="*/ 1124589 h 1124589"/>
              <a:gd name="connsiteX0" fmla="*/ 13 w 3084909"/>
              <a:gd name="connsiteY0" fmla="*/ 228019 h 1309174"/>
              <a:gd name="connsiteX1" fmla="*/ 2562882 w 3084909"/>
              <a:gd name="connsiteY1" fmla="*/ 284644 h 1309174"/>
              <a:gd name="connsiteX2" fmla="*/ 3084909 w 3084909"/>
              <a:gd name="connsiteY2" fmla="*/ 1309174 h 1309174"/>
              <a:gd name="connsiteX0" fmla="*/ 13 w 3084909"/>
              <a:gd name="connsiteY0" fmla="*/ 231095 h 1302822"/>
              <a:gd name="connsiteX1" fmla="*/ 2562882 w 3084909"/>
              <a:gd name="connsiteY1" fmla="*/ 278292 h 1302822"/>
              <a:gd name="connsiteX2" fmla="*/ 3084909 w 3084909"/>
              <a:gd name="connsiteY2" fmla="*/ 1302822 h 1302822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6 w 3084912"/>
              <a:gd name="connsiteY0" fmla="*/ 196484 h 1268211"/>
              <a:gd name="connsiteX1" fmla="*/ 2354141 w 3084912"/>
              <a:gd name="connsiteY1" fmla="*/ 334814 h 1268211"/>
              <a:gd name="connsiteX2" fmla="*/ 3084912 w 3084912"/>
              <a:gd name="connsiteY2" fmla="*/ 1268211 h 1268211"/>
              <a:gd name="connsiteX0" fmla="*/ 16 w 3084912"/>
              <a:gd name="connsiteY0" fmla="*/ 199209 h 1270936"/>
              <a:gd name="connsiteX1" fmla="*/ 2354141 w 3084912"/>
              <a:gd name="connsiteY1" fmla="*/ 337539 h 1270936"/>
              <a:gd name="connsiteX2" fmla="*/ 3084912 w 3084912"/>
              <a:gd name="connsiteY2" fmla="*/ 1270936 h 1270936"/>
              <a:gd name="connsiteX0" fmla="*/ 17 w 3084913"/>
              <a:gd name="connsiteY0" fmla="*/ 173162 h 1244889"/>
              <a:gd name="connsiteX1" fmla="*/ 2211003 w 3084913"/>
              <a:gd name="connsiteY1" fmla="*/ 427765 h 1244889"/>
              <a:gd name="connsiteX2" fmla="*/ 3084913 w 3084913"/>
              <a:gd name="connsiteY2" fmla="*/ 1244889 h 1244889"/>
              <a:gd name="connsiteX0" fmla="*/ 17 w 3084913"/>
              <a:gd name="connsiteY0" fmla="*/ 173162 h 1244889"/>
              <a:gd name="connsiteX1" fmla="*/ 2228896 w 3084913"/>
              <a:gd name="connsiteY1" fmla="*/ 427765 h 1244889"/>
              <a:gd name="connsiteX2" fmla="*/ 3084913 w 3084913"/>
              <a:gd name="connsiteY2" fmla="*/ 1244889 h 1244889"/>
              <a:gd name="connsiteX0" fmla="*/ 16 w 3084912"/>
              <a:gd name="connsiteY0" fmla="*/ 185688 h 1257415"/>
              <a:gd name="connsiteX1" fmla="*/ 2479388 w 3084912"/>
              <a:gd name="connsiteY1" fmla="*/ 380583 h 1257415"/>
              <a:gd name="connsiteX2" fmla="*/ 3084912 w 3084912"/>
              <a:gd name="connsiteY2" fmla="*/ 1257415 h 1257415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4912" h="1269628">
                <a:moveTo>
                  <a:pt x="16" y="197901"/>
                </a:moveTo>
                <a:cubicBezTo>
                  <a:pt x="-6607" y="-243443"/>
                  <a:pt x="2034148" y="158015"/>
                  <a:pt x="2479388" y="392796"/>
                </a:cubicBezTo>
                <a:cubicBezTo>
                  <a:pt x="2966378" y="687285"/>
                  <a:pt x="3009734" y="890319"/>
                  <a:pt x="3084912" y="1269628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05907" y="6138867"/>
            <a:ext cx="349847" cy="480904"/>
            <a:chOff x="6722268" y="5846227"/>
            <a:chExt cx="349847" cy="48090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6781964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895680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cxnSp>
          <p:nvCxnSpPr>
            <p:cNvPr id="48" name="Straight Connector 47"/>
            <p:cNvCxnSpPr>
              <a:stCxn id="12" idx="3"/>
            </p:cNvCxnSpPr>
            <p:nvPr/>
          </p:nvCxnSpPr>
          <p:spPr>
            <a:xfrm flipH="1">
              <a:off x="6911798" y="6223950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28228" y="6223950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6909417" y="6267475"/>
              <a:ext cx="129558" cy="9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801529" y="5920755"/>
              <a:ext cx="12436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15339" y="5915993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27698" y="5861099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722268" y="5861099"/>
              <a:ext cx="319089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10375" y="5912689"/>
              <a:ext cx="0" cy="38809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722268" y="5846227"/>
              <a:ext cx="1" cy="45047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Freeform 140"/>
          <p:cNvSpPr/>
          <p:nvPr/>
        </p:nvSpPr>
        <p:spPr>
          <a:xfrm>
            <a:off x="5977902" y="6976728"/>
            <a:ext cx="867395" cy="77034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833" h="770345">
                <a:moveTo>
                  <a:pt x="0" y="770345"/>
                </a:moveTo>
                <a:cubicBezTo>
                  <a:pt x="69637" y="470625"/>
                  <a:pt x="622507" y="513745"/>
                  <a:pt x="732184" y="423454"/>
                </a:cubicBezTo>
                <a:cubicBezTo>
                  <a:pt x="841861" y="333163"/>
                  <a:pt x="975444" y="270147"/>
                  <a:pt x="1042833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6137876" y="10500653"/>
            <a:ext cx="1685433" cy="82659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70572"/>
              <a:gd name="connsiteY0" fmla="*/ 0 h 783084"/>
              <a:gd name="connsiteX1" fmla="*/ 3170572 w 3170572"/>
              <a:gd name="connsiteY1" fmla="*/ 783059 h 783084"/>
              <a:gd name="connsiteX0" fmla="*/ 0 w 3170572"/>
              <a:gd name="connsiteY0" fmla="*/ 0 h 783080"/>
              <a:gd name="connsiteX1" fmla="*/ 3170572 w 3170572"/>
              <a:gd name="connsiteY1" fmla="*/ 783059 h 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0572" h="783080">
                <a:moveTo>
                  <a:pt x="0" y="0"/>
                </a:moveTo>
                <a:cubicBezTo>
                  <a:pt x="13627" y="315161"/>
                  <a:pt x="2714966" y="786731"/>
                  <a:pt x="3170572" y="783059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2963330" y="10483127"/>
            <a:ext cx="2568160" cy="373579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1123" h="353915">
                <a:moveTo>
                  <a:pt x="6" y="353915"/>
                </a:moveTo>
                <a:cubicBezTo>
                  <a:pt x="-6275" y="65497"/>
                  <a:pt x="4861156" y="378654"/>
                  <a:pt x="4830984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5500554" y="10502177"/>
            <a:ext cx="37211" cy="31008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556389"/>
              <a:gd name="connsiteY0" fmla="*/ 480246 h 480246"/>
              <a:gd name="connsiteX1" fmla="*/ 4556240 w 4556389"/>
              <a:gd name="connsiteY1" fmla="*/ 0 h 480246"/>
              <a:gd name="connsiteX0" fmla="*/ 318 w 59392"/>
              <a:gd name="connsiteY0" fmla="*/ 293758 h 293758"/>
              <a:gd name="connsiteX1" fmla="*/ 53146 w 59392"/>
              <a:gd name="connsiteY1" fmla="*/ 0 h 293758"/>
              <a:gd name="connsiteX0" fmla="*/ 512 w 53340"/>
              <a:gd name="connsiteY0" fmla="*/ 293758 h 293758"/>
              <a:gd name="connsiteX1" fmla="*/ 53340 w 53340"/>
              <a:gd name="connsiteY1" fmla="*/ 0 h 293758"/>
              <a:gd name="connsiteX0" fmla="*/ 121 w 122551"/>
              <a:gd name="connsiteY0" fmla="*/ 293758 h 293758"/>
              <a:gd name="connsiteX1" fmla="*/ 52949 w 122551"/>
              <a:gd name="connsiteY1" fmla="*/ 0 h 293758"/>
              <a:gd name="connsiteX0" fmla="*/ 1 w 124453"/>
              <a:gd name="connsiteY0" fmla="*/ 293758 h 293758"/>
              <a:gd name="connsiteX1" fmla="*/ 52829 w 124453"/>
              <a:gd name="connsiteY1" fmla="*/ 0 h 293758"/>
              <a:gd name="connsiteX0" fmla="*/ -1 w 124451"/>
              <a:gd name="connsiteY0" fmla="*/ 293758 h 293758"/>
              <a:gd name="connsiteX1" fmla="*/ 52827 w 124451"/>
              <a:gd name="connsiteY1" fmla="*/ 0 h 293758"/>
              <a:gd name="connsiteX0" fmla="*/ 1 w 52828"/>
              <a:gd name="connsiteY0" fmla="*/ 293758 h 293758"/>
              <a:gd name="connsiteX1" fmla="*/ 52829 w 52828"/>
              <a:gd name="connsiteY1" fmla="*/ 0 h 293758"/>
              <a:gd name="connsiteX0" fmla="*/ -1 w 52828"/>
              <a:gd name="connsiteY0" fmla="*/ 293758 h 293758"/>
              <a:gd name="connsiteX1" fmla="*/ 52827 w 52828"/>
              <a:gd name="connsiteY1" fmla="*/ 0 h 293758"/>
              <a:gd name="connsiteX0" fmla="*/ 17172 w 69999"/>
              <a:gd name="connsiteY0" fmla="*/ 293758 h 293758"/>
              <a:gd name="connsiteX1" fmla="*/ 70000 w 69999"/>
              <a:gd name="connsiteY1" fmla="*/ 0 h 2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999" h="293758">
                <a:moveTo>
                  <a:pt x="17172" y="293758"/>
                </a:moveTo>
                <a:cubicBezTo>
                  <a:pt x="-36891" y="197844"/>
                  <a:pt x="52392" y="83883"/>
                  <a:pt x="70000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526385" y="6986225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824466"/>
                  <a:pt x="9257" y="1018188"/>
                </a:cubicBezTo>
                <a:lnTo>
                  <a:pt x="7994447" y="1004520"/>
                </a:lnTo>
                <a:cubicBezTo>
                  <a:pt x="7995533" y="767440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655478" y="7837013"/>
            <a:ext cx="870889" cy="20405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596216"/>
              <a:gd name="connsiteY0" fmla="*/ 2850004 h 2850004"/>
              <a:gd name="connsiteX1" fmla="*/ 9257 w 8596216"/>
              <a:gd name="connsiteY1" fmla="*/ 1018188 h 2850004"/>
              <a:gd name="connsiteX2" fmla="*/ 7994447 w 8596216"/>
              <a:gd name="connsiteY2" fmla="*/ 1004520 h 2850004"/>
              <a:gd name="connsiteX3" fmla="*/ 8025280 w 8596216"/>
              <a:gd name="connsiteY3" fmla="*/ 965356 h 2850004"/>
              <a:gd name="connsiteX4" fmla="*/ 7997335 w 8596216"/>
              <a:gd name="connsiteY4" fmla="*/ 0 h 2850004"/>
              <a:gd name="connsiteX0" fmla="*/ 159 w 8586772"/>
              <a:gd name="connsiteY0" fmla="*/ 2850004 h 2850004"/>
              <a:gd name="connsiteX1" fmla="*/ 9257 w 8586772"/>
              <a:gd name="connsiteY1" fmla="*/ 1018188 h 2850004"/>
              <a:gd name="connsiteX2" fmla="*/ 7994447 w 8586772"/>
              <a:gd name="connsiteY2" fmla="*/ 1004520 h 2850004"/>
              <a:gd name="connsiteX3" fmla="*/ 7997335 w 8586772"/>
              <a:gd name="connsiteY3" fmla="*/ 0 h 2850004"/>
              <a:gd name="connsiteX0" fmla="*/ 159 w 7997335"/>
              <a:gd name="connsiteY0" fmla="*/ 2850004 h 2850004"/>
              <a:gd name="connsiteX1" fmla="*/ 9257 w 7997335"/>
              <a:gd name="connsiteY1" fmla="*/ 1018188 h 2850004"/>
              <a:gd name="connsiteX2" fmla="*/ 7997335 w 7997335"/>
              <a:gd name="connsiteY2" fmla="*/ 0 h 2850004"/>
              <a:gd name="connsiteX0" fmla="*/ 159 w 2430629"/>
              <a:gd name="connsiteY0" fmla="*/ 1831816 h 1831816"/>
              <a:gd name="connsiteX1" fmla="*/ 9257 w 2430629"/>
              <a:gd name="connsiteY1" fmla="*/ 0 h 1831816"/>
              <a:gd name="connsiteX2" fmla="*/ 2430629 w 2430629"/>
              <a:gd name="connsiteY2" fmla="*/ 1456776 h 1831816"/>
              <a:gd name="connsiteX0" fmla="*/ 65 w 2430535"/>
              <a:gd name="connsiteY0" fmla="*/ 549452 h 549452"/>
              <a:gd name="connsiteX1" fmla="*/ 22263 w 2430535"/>
              <a:gd name="connsiteY1" fmla="*/ 0 h 549452"/>
              <a:gd name="connsiteX2" fmla="*/ 2430535 w 2430535"/>
              <a:gd name="connsiteY2" fmla="*/ 174412 h 549452"/>
              <a:gd name="connsiteX0" fmla="*/ 30304 w 2460774"/>
              <a:gd name="connsiteY0" fmla="*/ 549452 h 549452"/>
              <a:gd name="connsiteX1" fmla="*/ 110 w 2460774"/>
              <a:gd name="connsiteY1" fmla="*/ 0 h 549452"/>
              <a:gd name="connsiteX2" fmla="*/ 2460774 w 2460774"/>
              <a:gd name="connsiteY2" fmla="*/ 174412 h 549452"/>
              <a:gd name="connsiteX0" fmla="*/ 33412 w 2463882"/>
              <a:gd name="connsiteY0" fmla="*/ 549452 h 549452"/>
              <a:gd name="connsiteX1" fmla="*/ 3218 w 2463882"/>
              <a:gd name="connsiteY1" fmla="*/ 0 h 549452"/>
              <a:gd name="connsiteX2" fmla="*/ 2463882 w 2463882"/>
              <a:gd name="connsiteY2" fmla="*/ 174412 h 549452"/>
              <a:gd name="connsiteX0" fmla="*/ 153 w 2430623"/>
              <a:gd name="connsiteY0" fmla="*/ 549452 h 549452"/>
              <a:gd name="connsiteX1" fmla="*/ 22351 w 2430623"/>
              <a:gd name="connsiteY1" fmla="*/ 0 h 549452"/>
              <a:gd name="connsiteX2" fmla="*/ 2430623 w 2430623"/>
              <a:gd name="connsiteY2" fmla="*/ 174412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21325 w 2412502"/>
              <a:gd name="connsiteY0" fmla="*/ 549452 h 549452"/>
              <a:gd name="connsiteX1" fmla="*/ 4228 w 2412502"/>
              <a:gd name="connsiteY1" fmla="*/ 0 h 549452"/>
              <a:gd name="connsiteX2" fmla="*/ 2412502 w 2412502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0 w 2408275"/>
              <a:gd name="connsiteY1" fmla="*/ 0 h 549452"/>
              <a:gd name="connsiteX2" fmla="*/ 2408275 w 2408275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156 w 2391333"/>
              <a:gd name="connsiteY0" fmla="*/ 549452 h 549452"/>
              <a:gd name="connsiteX1" fmla="*/ 9255 w 2391333"/>
              <a:gd name="connsiteY1" fmla="*/ 0 h 549452"/>
              <a:gd name="connsiteX2" fmla="*/ 2391333 w 2391333"/>
              <a:gd name="connsiteY2" fmla="*/ 20529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65 w 2391242"/>
              <a:gd name="connsiteY0" fmla="*/ 562274 h 562274"/>
              <a:gd name="connsiteX1" fmla="*/ 22263 w 2391242"/>
              <a:gd name="connsiteY1" fmla="*/ 0 h 562274"/>
              <a:gd name="connsiteX2" fmla="*/ 2391242 w 2391242"/>
              <a:gd name="connsiteY2" fmla="*/ 33351 h 562274"/>
              <a:gd name="connsiteX0" fmla="*/ 17282 w 2408459"/>
              <a:gd name="connsiteY0" fmla="*/ 562274 h 562274"/>
              <a:gd name="connsiteX1" fmla="*/ 185 w 2408459"/>
              <a:gd name="connsiteY1" fmla="*/ 0 h 562274"/>
              <a:gd name="connsiteX2" fmla="*/ 2408459 w 2408459"/>
              <a:gd name="connsiteY2" fmla="*/ 33351 h 562274"/>
              <a:gd name="connsiteX0" fmla="*/ 17098 w 2408275"/>
              <a:gd name="connsiteY0" fmla="*/ 562274 h 562274"/>
              <a:gd name="connsiteX1" fmla="*/ 1 w 2408275"/>
              <a:gd name="connsiteY1" fmla="*/ 0 h 562274"/>
              <a:gd name="connsiteX2" fmla="*/ 2408275 w 2408275"/>
              <a:gd name="connsiteY2" fmla="*/ 33351 h 562274"/>
              <a:gd name="connsiteX0" fmla="*/ 3998 w 2395175"/>
              <a:gd name="connsiteY0" fmla="*/ 549449 h 549449"/>
              <a:gd name="connsiteX1" fmla="*/ 0 w 2395175"/>
              <a:gd name="connsiteY1" fmla="*/ 0 h 549449"/>
              <a:gd name="connsiteX2" fmla="*/ 2395175 w 2395175"/>
              <a:gd name="connsiteY2" fmla="*/ 20526 h 5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5" h="549449">
                <a:moveTo>
                  <a:pt x="3998" y="549449"/>
                </a:moveTo>
                <a:cubicBezTo>
                  <a:pt x="2604" y="408003"/>
                  <a:pt x="10907" y="190743"/>
                  <a:pt x="0" y="0"/>
                </a:cubicBezTo>
                <a:lnTo>
                  <a:pt x="2395175" y="20526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381701" y="5562689"/>
            <a:ext cx="3780899" cy="24871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8472" h="6697096">
                <a:moveTo>
                  <a:pt x="8704" y="6697096"/>
                </a:moveTo>
                <a:cubicBezTo>
                  <a:pt x="7309" y="6235060"/>
                  <a:pt x="-1855" y="5859638"/>
                  <a:pt x="338" y="5053360"/>
                </a:cubicBezTo>
                <a:lnTo>
                  <a:pt x="9989543" y="5056790"/>
                </a:lnTo>
                <a:cubicBezTo>
                  <a:pt x="9975319" y="3708944"/>
                  <a:pt x="9997156" y="1582084"/>
                  <a:pt x="10026744" y="736436"/>
                </a:cubicBezTo>
                <a:cubicBezTo>
                  <a:pt x="10056332" y="-109212"/>
                  <a:pt x="10228822" y="44372"/>
                  <a:pt x="103984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510609" y="7753754"/>
            <a:ext cx="870888" cy="29137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026744 w 10398472"/>
              <a:gd name="connsiteY2" fmla="*/ 736436 h 6697096"/>
              <a:gd name="connsiteX3" fmla="*/ 10398472 w 10398472"/>
              <a:gd name="connsiteY3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398472 w 10398472"/>
              <a:gd name="connsiteY2" fmla="*/ 0 h 6697096"/>
              <a:gd name="connsiteX0" fmla="*/ 8704 w 2408610"/>
              <a:gd name="connsiteY0" fmla="*/ 1643736 h 1643736"/>
              <a:gd name="connsiteX1" fmla="*/ 338 w 2408610"/>
              <a:gd name="connsiteY1" fmla="*/ 0 h 1643736"/>
              <a:gd name="connsiteX2" fmla="*/ 2408610 w 2408610"/>
              <a:gd name="connsiteY2" fmla="*/ 871162 h 1643736"/>
              <a:gd name="connsiteX0" fmla="*/ 294 w 2400200"/>
              <a:gd name="connsiteY0" fmla="*/ 835845 h 835845"/>
              <a:gd name="connsiteX1" fmla="*/ 5028 w 2400200"/>
              <a:gd name="connsiteY1" fmla="*/ 0 h 835845"/>
              <a:gd name="connsiteX2" fmla="*/ 2400200 w 2400200"/>
              <a:gd name="connsiteY2" fmla="*/ 63271 h 835845"/>
              <a:gd name="connsiteX0" fmla="*/ 291 w 2400197"/>
              <a:gd name="connsiteY0" fmla="*/ 835845 h 835845"/>
              <a:gd name="connsiteX1" fmla="*/ 5025 w 2400197"/>
              <a:gd name="connsiteY1" fmla="*/ 0 h 835845"/>
              <a:gd name="connsiteX2" fmla="*/ 2400197 w 2400197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34708 w 2434614"/>
              <a:gd name="connsiteY0" fmla="*/ 835845 h 835845"/>
              <a:gd name="connsiteX1" fmla="*/ 149 w 2434614"/>
              <a:gd name="connsiteY1" fmla="*/ 0 h 835845"/>
              <a:gd name="connsiteX2" fmla="*/ 2434614 w 2434614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21788 w 2395497"/>
              <a:gd name="connsiteY0" fmla="*/ 540900 h 540900"/>
              <a:gd name="connsiteX1" fmla="*/ 325 w 2395497"/>
              <a:gd name="connsiteY1" fmla="*/ 0 h 540900"/>
              <a:gd name="connsiteX2" fmla="*/ 2395497 w 2395497"/>
              <a:gd name="connsiteY2" fmla="*/ 63271 h 540900"/>
              <a:gd name="connsiteX0" fmla="*/ 10553 w 2397362"/>
              <a:gd name="connsiteY0" fmla="*/ 797373 h 797373"/>
              <a:gd name="connsiteX1" fmla="*/ 2190 w 2397362"/>
              <a:gd name="connsiteY1" fmla="*/ 0 h 797373"/>
              <a:gd name="connsiteX2" fmla="*/ 2397362 w 2397362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823020 h 823020"/>
              <a:gd name="connsiteX1" fmla="*/ 339 w 2395511"/>
              <a:gd name="connsiteY1" fmla="*/ 0 h 823020"/>
              <a:gd name="connsiteX2" fmla="*/ 2395511 w 2395511"/>
              <a:gd name="connsiteY2" fmla="*/ 63271 h 823020"/>
              <a:gd name="connsiteX0" fmla="*/ 8702 w 2395511"/>
              <a:gd name="connsiteY0" fmla="*/ 771725 h 771725"/>
              <a:gd name="connsiteX1" fmla="*/ 338 w 2395511"/>
              <a:gd name="connsiteY1" fmla="*/ 0 h 771725"/>
              <a:gd name="connsiteX2" fmla="*/ 2395511 w 2395511"/>
              <a:gd name="connsiteY2" fmla="*/ 11976 h 771725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364 w 2395173"/>
              <a:gd name="connsiteY0" fmla="*/ 784550 h 784550"/>
              <a:gd name="connsiteX1" fmla="*/ 0 w 2395173"/>
              <a:gd name="connsiteY1" fmla="*/ 0 h 784550"/>
              <a:gd name="connsiteX2" fmla="*/ 2395173 w 2395173"/>
              <a:gd name="connsiteY2" fmla="*/ 24801 h 7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3" h="784550">
                <a:moveTo>
                  <a:pt x="8364" y="784550"/>
                </a:moveTo>
                <a:cubicBezTo>
                  <a:pt x="6972" y="572576"/>
                  <a:pt x="4357" y="331801"/>
                  <a:pt x="0" y="0"/>
                </a:cubicBezTo>
                <a:lnTo>
                  <a:pt x="2395173" y="2480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6464312" y="9630271"/>
            <a:ext cx="1440543" cy="94027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1875" h="2531815">
                <a:moveTo>
                  <a:pt x="14" y="0"/>
                </a:moveTo>
                <a:cubicBezTo>
                  <a:pt x="-6644" y="1185901"/>
                  <a:pt x="2648241" y="2494907"/>
                  <a:pt x="3961875" y="2531814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7516508" y="8664315"/>
            <a:ext cx="381874" cy="172513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  <a:gd name="connsiteX0" fmla="*/ 29205 w 1057084"/>
              <a:gd name="connsiteY0" fmla="*/ 0 h 4583594"/>
              <a:gd name="connsiteX1" fmla="*/ 1057084 w 1057084"/>
              <a:gd name="connsiteY1" fmla="*/ 4583593 h 4583594"/>
              <a:gd name="connsiteX0" fmla="*/ 34034 w 1040956"/>
              <a:gd name="connsiteY0" fmla="*/ 0 h 4645147"/>
              <a:gd name="connsiteX1" fmla="*/ 1040956 w 1040956"/>
              <a:gd name="connsiteY1" fmla="*/ 4645146 h 4645147"/>
              <a:gd name="connsiteX0" fmla="*/ 43333 w 1050255"/>
              <a:gd name="connsiteY0" fmla="*/ 0 h 4645147"/>
              <a:gd name="connsiteX1" fmla="*/ 1050255 w 1050255"/>
              <a:gd name="connsiteY1" fmla="*/ 4645146 h 464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0255" h="4645147">
                <a:moveTo>
                  <a:pt x="43333" y="0"/>
                </a:moveTo>
                <a:cubicBezTo>
                  <a:pt x="15718" y="1185901"/>
                  <a:pt x="-263379" y="4608239"/>
                  <a:pt x="1050255" y="464514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>
          <a:xfrm>
            <a:off x="8888148" y="8489891"/>
            <a:ext cx="1276008" cy="773808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2412040"/>
              <a:gd name="connsiteY0" fmla="*/ 0 h 804889"/>
              <a:gd name="connsiteX1" fmla="*/ 2412040 w 2412040"/>
              <a:gd name="connsiteY1" fmla="*/ 804866 h 804889"/>
              <a:gd name="connsiteX0" fmla="*/ 8125 w 2420165"/>
              <a:gd name="connsiteY0" fmla="*/ 0 h 804894"/>
              <a:gd name="connsiteX1" fmla="*/ 2420165 w 2420165"/>
              <a:gd name="connsiteY1" fmla="*/ 804866 h 804894"/>
              <a:gd name="connsiteX0" fmla="*/ 12476 w 2424516"/>
              <a:gd name="connsiteY0" fmla="*/ 0 h 804866"/>
              <a:gd name="connsiteX1" fmla="*/ 2424516 w 2424516"/>
              <a:gd name="connsiteY1" fmla="*/ 804866 h 804866"/>
              <a:gd name="connsiteX0" fmla="*/ 12666 w 2424706"/>
              <a:gd name="connsiteY0" fmla="*/ 0 h 804866"/>
              <a:gd name="connsiteX1" fmla="*/ 2424706 w 2424706"/>
              <a:gd name="connsiteY1" fmla="*/ 804866 h 804866"/>
              <a:gd name="connsiteX0" fmla="*/ 11505 w 2569595"/>
              <a:gd name="connsiteY0" fmla="*/ 0 h 886589"/>
              <a:gd name="connsiteX1" fmla="*/ 2569595 w 2569595"/>
              <a:gd name="connsiteY1" fmla="*/ 886589 h 886589"/>
              <a:gd name="connsiteX0" fmla="*/ 11995 w 2505173"/>
              <a:gd name="connsiteY0" fmla="*/ 0 h 886589"/>
              <a:gd name="connsiteX1" fmla="*/ 2505173 w 2505173"/>
              <a:gd name="connsiteY1" fmla="*/ 886589 h 886589"/>
              <a:gd name="connsiteX0" fmla="*/ 42114 w 2535292"/>
              <a:gd name="connsiteY0" fmla="*/ 0 h 886589"/>
              <a:gd name="connsiteX1" fmla="*/ 2535292 w 2535292"/>
              <a:gd name="connsiteY1" fmla="*/ 886589 h 886589"/>
              <a:gd name="connsiteX0" fmla="*/ 9807 w 2502985"/>
              <a:gd name="connsiteY0" fmla="*/ 0 h 886589"/>
              <a:gd name="connsiteX1" fmla="*/ 2502985 w 2502985"/>
              <a:gd name="connsiteY1" fmla="*/ 886589 h 886589"/>
              <a:gd name="connsiteX0" fmla="*/ 35067 w 2528245"/>
              <a:gd name="connsiteY0" fmla="*/ 0 h 886589"/>
              <a:gd name="connsiteX1" fmla="*/ 2528245 w 2528245"/>
              <a:gd name="connsiteY1" fmla="*/ 886589 h 886589"/>
              <a:gd name="connsiteX0" fmla="*/ 37842 w 2400377"/>
              <a:gd name="connsiteY0" fmla="*/ 0 h 733074"/>
              <a:gd name="connsiteX1" fmla="*/ 2400377 w 2400377"/>
              <a:gd name="connsiteY1" fmla="*/ 733074 h 7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77" h="733074">
                <a:moveTo>
                  <a:pt x="37842" y="0"/>
                </a:moveTo>
                <a:cubicBezTo>
                  <a:pt x="-247079" y="215773"/>
                  <a:pt x="1129500" y="687117"/>
                  <a:pt x="2400377" y="733074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8647784" y="6903580"/>
            <a:ext cx="501055" cy="145693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1513368 w 1513369"/>
              <a:gd name="connsiteY0" fmla="*/ 0 h 4853764"/>
              <a:gd name="connsiteX1" fmla="*/ 959864 w 1513369"/>
              <a:gd name="connsiteY1" fmla="*/ 4782784 h 4853764"/>
              <a:gd name="connsiteX0" fmla="*/ 1528456 w 1528457"/>
              <a:gd name="connsiteY0" fmla="*/ 0 h 3794128"/>
              <a:gd name="connsiteX1" fmla="*/ 955901 w 1528457"/>
              <a:gd name="connsiteY1" fmla="*/ 3700939 h 3794128"/>
              <a:gd name="connsiteX0" fmla="*/ 1570326 w 1570327"/>
              <a:gd name="connsiteY0" fmla="*/ 0 h 3772754"/>
              <a:gd name="connsiteX1" fmla="*/ 997771 w 1570327"/>
              <a:gd name="connsiteY1" fmla="*/ 3700939 h 3772754"/>
              <a:gd name="connsiteX0" fmla="*/ 1712897 w 1712898"/>
              <a:gd name="connsiteY0" fmla="*/ 0 h 3917283"/>
              <a:gd name="connsiteX1" fmla="*/ 1140342 w 1712898"/>
              <a:gd name="connsiteY1" fmla="*/ 3700939 h 3917283"/>
              <a:gd name="connsiteX0" fmla="*/ 1511715 w 1511716"/>
              <a:gd name="connsiteY0" fmla="*/ 0 h 3862472"/>
              <a:gd name="connsiteX1" fmla="*/ 939160 w 1511716"/>
              <a:gd name="connsiteY1" fmla="*/ 3700939 h 3862472"/>
              <a:gd name="connsiteX0" fmla="*/ 1378033 w 1378034"/>
              <a:gd name="connsiteY0" fmla="*/ 0 h 3922986"/>
              <a:gd name="connsiteX1" fmla="*/ 805478 w 1378034"/>
              <a:gd name="connsiteY1" fmla="*/ 3700939 h 39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034" h="3922986">
                <a:moveTo>
                  <a:pt x="1378033" y="0"/>
                </a:moveTo>
                <a:cubicBezTo>
                  <a:pt x="1282307" y="1426131"/>
                  <a:pt x="-1257605" y="4818552"/>
                  <a:pt x="805478" y="3700939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5">
            <a:extLst>
              <a:ext uri="{FF2B5EF4-FFF2-40B4-BE49-F238E27FC236}">
                <a16:creationId xmlns:a16="http://schemas.microsoft.com/office/drawing/2014/main" xmlns="" id="{8DEDCB49-B4AA-4D17-9DB8-4E68DDC305B9}"/>
              </a:ext>
            </a:extLst>
          </p:cNvPr>
          <p:cNvSpPr/>
          <p:nvPr/>
        </p:nvSpPr>
        <p:spPr>
          <a:xfrm>
            <a:off x="8752737" y="6898860"/>
            <a:ext cx="1018065" cy="151761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3256101 w 3256101"/>
              <a:gd name="connsiteY0" fmla="*/ 0 h 5089570"/>
              <a:gd name="connsiteX1" fmla="*/ 663653 w 3256101"/>
              <a:gd name="connsiteY1" fmla="*/ 5022158 h 5089570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09033 w 3209033"/>
              <a:gd name="connsiteY0" fmla="*/ 0 h 5026375"/>
              <a:gd name="connsiteX1" fmla="*/ 668977 w 3209033"/>
              <a:gd name="connsiteY1" fmla="*/ 4958041 h 5026375"/>
              <a:gd name="connsiteX0" fmla="*/ 2728055 w 2728056"/>
              <a:gd name="connsiteY0" fmla="*/ 0 h 4975834"/>
              <a:gd name="connsiteX1" fmla="*/ 729389 w 2728056"/>
              <a:gd name="connsiteY1" fmla="*/ 4906747 h 4975834"/>
              <a:gd name="connsiteX0" fmla="*/ 2728055 w 2728056"/>
              <a:gd name="connsiteY0" fmla="*/ 0 h 3896693"/>
              <a:gd name="connsiteX1" fmla="*/ 729389 w 2728056"/>
              <a:gd name="connsiteY1" fmla="*/ 3806248 h 3896693"/>
              <a:gd name="connsiteX0" fmla="*/ 2795112 w 2795113"/>
              <a:gd name="connsiteY0" fmla="*/ 0 h 3896693"/>
              <a:gd name="connsiteX1" fmla="*/ 720239 w 2795113"/>
              <a:gd name="connsiteY1" fmla="*/ 3806248 h 3896693"/>
              <a:gd name="connsiteX0" fmla="*/ 2631237 w 2631238"/>
              <a:gd name="connsiteY0" fmla="*/ 0 h 3864263"/>
              <a:gd name="connsiteX1" fmla="*/ 556364 w 2631238"/>
              <a:gd name="connsiteY1" fmla="*/ 3806248 h 3864263"/>
              <a:gd name="connsiteX0" fmla="*/ 2817859 w 2817860"/>
              <a:gd name="connsiteY0" fmla="*/ 0 h 3837385"/>
              <a:gd name="connsiteX1" fmla="*/ 742986 w 2817860"/>
              <a:gd name="connsiteY1" fmla="*/ 3806248 h 3837385"/>
              <a:gd name="connsiteX0" fmla="*/ 2682758 w 2682759"/>
              <a:gd name="connsiteY0" fmla="*/ 0 h 3963577"/>
              <a:gd name="connsiteX1" fmla="*/ 607885 w 2682759"/>
              <a:gd name="connsiteY1" fmla="*/ 3806248 h 3963577"/>
              <a:gd name="connsiteX0" fmla="*/ 2795112 w 2795113"/>
              <a:gd name="connsiteY0" fmla="*/ 0 h 3910042"/>
              <a:gd name="connsiteX1" fmla="*/ 720239 w 2795113"/>
              <a:gd name="connsiteY1" fmla="*/ 3806248 h 3910042"/>
              <a:gd name="connsiteX0" fmla="*/ 2616642 w 2616643"/>
              <a:gd name="connsiteY0" fmla="*/ 0 h 4000802"/>
              <a:gd name="connsiteX1" fmla="*/ 541769 w 2616643"/>
              <a:gd name="connsiteY1" fmla="*/ 3806248 h 4000802"/>
              <a:gd name="connsiteX0" fmla="*/ 2871256 w 2871257"/>
              <a:gd name="connsiteY0" fmla="*/ 0 h 3853462"/>
              <a:gd name="connsiteX1" fmla="*/ 796383 w 2871257"/>
              <a:gd name="connsiteY1" fmla="*/ 3806248 h 3853462"/>
              <a:gd name="connsiteX0" fmla="*/ 3064987 w 3064988"/>
              <a:gd name="connsiteY0" fmla="*/ 0 h 3846728"/>
              <a:gd name="connsiteX1" fmla="*/ 990114 w 3064988"/>
              <a:gd name="connsiteY1" fmla="*/ 3806248 h 3846728"/>
              <a:gd name="connsiteX0" fmla="*/ 2925059 w 2925060"/>
              <a:gd name="connsiteY0" fmla="*/ 0 h 4000800"/>
              <a:gd name="connsiteX1" fmla="*/ 850186 w 2925060"/>
              <a:gd name="connsiteY1" fmla="*/ 3806248 h 4000800"/>
              <a:gd name="connsiteX0" fmla="*/ 2878921 w 2878922"/>
              <a:gd name="connsiteY0" fmla="*/ 0 h 4057404"/>
              <a:gd name="connsiteX1" fmla="*/ 804048 w 2878922"/>
              <a:gd name="connsiteY1" fmla="*/ 3806248 h 4057404"/>
              <a:gd name="connsiteX0" fmla="*/ 2810269 w 2810270"/>
              <a:gd name="connsiteY0" fmla="*/ 0 h 4123484"/>
              <a:gd name="connsiteX1" fmla="*/ 735396 w 2810270"/>
              <a:gd name="connsiteY1" fmla="*/ 3806248 h 4123484"/>
              <a:gd name="connsiteX0" fmla="*/ 2810269 w 2810270"/>
              <a:gd name="connsiteY0" fmla="*/ 0 h 4135865"/>
              <a:gd name="connsiteX1" fmla="*/ 735396 w 2810270"/>
              <a:gd name="connsiteY1" fmla="*/ 3806248 h 4135865"/>
              <a:gd name="connsiteX0" fmla="*/ 2799947 w 2799948"/>
              <a:gd name="connsiteY0" fmla="*/ 0 h 4086372"/>
              <a:gd name="connsiteX1" fmla="*/ 725074 w 2799948"/>
              <a:gd name="connsiteY1" fmla="*/ 3806248 h 408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9948" h="4086372">
                <a:moveTo>
                  <a:pt x="2799947" y="0"/>
                </a:moveTo>
                <a:cubicBezTo>
                  <a:pt x="2799480" y="493504"/>
                  <a:pt x="-1719050" y="5278255"/>
                  <a:pt x="725074" y="380624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9730403" y="4692598"/>
            <a:ext cx="195936" cy="488893"/>
            <a:chOff x="11230889" y="4399958"/>
            <a:chExt cx="195936" cy="488893"/>
          </a:xfrm>
        </p:grpSpPr>
        <p:cxnSp>
          <p:nvCxnSpPr>
            <p:cNvPr id="1055" name="Straight Connector 1054"/>
            <p:cNvCxnSpPr/>
            <p:nvPr/>
          </p:nvCxnSpPr>
          <p:spPr>
            <a:xfrm>
              <a:off x="11259691" y="4399958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1259691" y="4751590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1259691" y="4520550"/>
              <a:ext cx="167134" cy="164612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11230889" y="4722790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1230889" y="4499783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 flipV="1">
            <a:off x="5685837" y="3581635"/>
            <a:ext cx="4073457" cy="11275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51927"/>
              <a:gd name="connsiteY0" fmla="*/ 188784 h 219441"/>
              <a:gd name="connsiteX1" fmla="*/ 1693255 w 3551927"/>
              <a:gd name="connsiteY1" fmla="*/ 219188 h 219441"/>
              <a:gd name="connsiteX2" fmla="*/ 3551818 w 3551927"/>
              <a:gd name="connsiteY2" fmla="*/ 0 h 219441"/>
              <a:gd name="connsiteX0" fmla="*/ 0 w 3546160"/>
              <a:gd name="connsiteY0" fmla="*/ 188784 h 219441"/>
              <a:gd name="connsiteX1" fmla="*/ 1693255 w 3546160"/>
              <a:gd name="connsiteY1" fmla="*/ 219188 h 219441"/>
              <a:gd name="connsiteX2" fmla="*/ 3546051 w 3546160"/>
              <a:gd name="connsiteY2" fmla="*/ 0 h 219441"/>
              <a:gd name="connsiteX0" fmla="*/ 0 w 3550078"/>
              <a:gd name="connsiteY0" fmla="*/ 188784 h 219441"/>
              <a:gd name="connsiteX1" fmla="*/ 1693255 w 3550078"/>
              <a:gd name="connsiteY1" fmla="*/ 219188 h 219441"/>
              <a:gd name="connsiteX2" fmla="*/ 3549969 w 3550078"/>
              <a:gd name="connsiteY2" fmla="*/ 0 h 219441"/>
              <a:gd name="connsiteX0" fmla="*/ 0 w 3548119"/>
              <a:gd name="connsiteY0" fmla="*/ 188784 h 219441"/>
              <a:gd name="connsiteX1" fmla="*/ 1693255 w 3548119"/>
              <a:gd name="connsiteY1" fmla="*/ 219188 h 219441"/>
              <a:gd name="connsiteX2" fmla="*/ 3548010 w 3548119"/>
              <a:gd name="connsiteY2" fmla="*/ 0 h 219441"/>
              <a:gd name="connsiteX0" fmla="*/ 0 w 3699502"/>
              <a:gd name="connsiteY0" fmla="*/ 226706 h 239806"/>
              <a:gd name="connsiteX1" fmla="*/ 1844638 w 3699502"/>
              <a:gd name="connsiteY1" fmla="*/ 219188 h 239806"/>
              <a:gd name="connsiteX2" fmla="*/ 3699393 w 3699502"/>
              <a:gd name="connsiteY2" fmla="*/ 0 h 239806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66"/>
              <a:gd name="connsiteY0" fmla="*/ 226706 h 272068"/>
              <a:gd name="connsiteX1" fmla="*/ 1416438 w 3699466"/>
              <a:gd name="connsiteY1" fmla="*/ 272049 h 272068"/>
              <a:gd name="connsiteX2" fmla="*/ 3699393 w 3699466"/>
              <a:gd name="connsiteY2" fmla="*/ 0 h 272068"/>
              <a:gd name="connsiteX0" fmla="*/ 0 w 3699462"/>
              <a:gd name="connsiteY0" fmla="*/ 226706 h 272068"/>
              <a:gd name="connsiteX1" fmla="*/ 1416438 w 3699462"/>
              <a:gd name="connsiteY1" fmla="*/ 272049 h 272068"/>
              <a:gd name="connsiteX2" fmla="*/ 3699393 w 3699462"/>
              <a:gd name="connsiteY2" fmla="*/ 0 h 272068"/>
              <a:gd name="connsiteX0" fmla="*/ 0 w 3699463"/>
              <a:gd name="connsiteY0" fmla="*/ 226706 h 272068"/>
              <a:gd name="connsiteX1" fmla="*/ 1416438 w 3699463"/>
              <a:gd name="connsiteY1" fmla="*/ 272049 h 272068"/>
              <a:gd name="connsiteX2" fmla="*/ 3699393 w 3699463"/>
              <a:gd name="connsiteY2" fmla="*/ 0 h 2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9463" h="272068">
                <a:moveTo>
                  <a:pt x="0" y="226706"/>
                </a:moveTo>
                <a:cubicBezTo>
                  <a:pt x="33855" y="259824"/>
                  <a:pt x="1190830" y="272640"/>
                  <a:pt x="1416438" y="272049"/>
                </a:cubicBezTo>
                <a:cubicBezTo>
                  <a:pt x="2356943" y="269574"/>
                  <a:pt x="3710694" y="109091"/>
                  <a:pt x="369939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 flipV="1">
            <a:off x="9755311" y="5157329"/>
            <a:ext cx="3888" cy="343453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31633"/>
              <a:gd name="connsiteY0" fmla="*/ 188784 h 188784"/>
              <a:gd name="connsiteX1" fmla="*/ 3531633 w 3531633"/>
              <a:gd name="connsiteY1" fmla="*/ 0 h 188784"/>
              <a:gd name="connsiteX0" fmla="*/ 0 w 1273856"/>
              <a:gd name="connsiteY0" fmla="*/ 319787 h 319787"/>
              <a:gd name="connsiteX1" fmla="*/ 1273856 w 1273856"/>
              <a:gd name="connsiteY1" fmla="*/ 0 h 319787"/>
              <a:gd name="connsiteX0" fmla="*/ 0 w 10886"/>
              <a:gd name="connsiteY0" fmla="*/ 89956 h 89956"/>
              <a:gd name="connsiteX1" fmla="*/ 10886 w 10886"/>
              <a:gd name="connsiteY1" fmla="*/ 0 h 89956"/>
              <a:gd name="connsiteX0" fmla="*/ 0 w 73"/>
              <a:gd name="connsiteY0" fmla="*/ 54332 h 54332"/>
              <a:gd name="connsiteX1" fmla="*/ 73 w 73"/>
              <a:gd name="connsiteY1" fmla="*/ 0 h 54332"/>
              <a:gd name="connsiteX0" fmla="*/ 0 w 1498375"/>
              <a:gd name="connsiteY0" fmla="*/ 15711 h 15711"/>
              <a:gd name="connsiteX1" fmla="*/ 1498375 w 1498375"/>
              <a:gd name="connsiteY1" fmla="*/ 0 h 15711"/>
              <a:gd name="connsiteX0" fmla="*/ 0 w 1796000"/>
              <a:gd name="connsiteY0" fmla="*/ 18249 h 18249"/>
              <a:gd name="connsiteX1" fmla="*/ 1796000 w 1796000"/>
              <a:gd name="connsiteY1" fmla="*/ 0 h 18249"/>
              <a:gd name="connsiteX0" fmla="*/ 0 w 1200750"/>
              <a:gd name="connsiteY0" fmla="*/ 18355 h 18355"/>
              <a:gd name="connsiteX1" fmla="*/ 1200750 w 1200750"/>
              <a:gd name="connsiteY1" fmla="*/ 0 h 18355"/>
              <a:gd name="connsiteX0" fmla="*/ 0 w 1498375"/>
              <a:gd name="connsiteY0" fmla="*/ 18355 h 18355"/>
              <a:gd name="connsiteX1" fmla="*/ 1498375 w 1498375"/>
              <a:gd name="connsiteY1" fmla="*/ 0 h 18355"/>
              <a:gd name="connsiteX0" fmla="*/ 0 w 1498375"/>
              <a:gd name="connsiteY0" fmla="*/ 15394 h 15394"/>
              <a:gd name="connsiteX1" fmla="*/ 1498375 w 1498375"/>
              <a:gd name="connsiteY1" fmla="*/ 0 h 15394"/>
              <a:gd name="connsiteX0" fmla="*/ 486000 w 486000"/>
              <a:gd name="connsiteY0" fmla="*/ 15253 h 15253"/>
              <a:gd name="connsiteX1" fmla="*/ 0 w 486000"/>
              <a:gd name="connsiteY1" fmla="*/ 0 h 15253"/>
              <a:gd name="connsiteX0" fmla="*/ 486000 w 486000"/>
              <a:gd name="connsiteY0" fmla="*/ 15253 h 15253"/>
              <a:gd name="connsiteX1" fmla="*/ 0 w 486000"/>
              <a:gd name="connsiteY1" fmla="*/ 0 h 1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6000" h="15253">
                <a:moveTo>
                  <a:pt x="486000" y="15253"/>
                </a:moveTo>
                <a:cubicBezTo>
                  <a:pt x="489288" y="11920"/>
                  <a:pt x="-3288" y="333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1C55160-9778-476C-8A5C-7AF2AC291BA9}"/>
              </a:ext>
            </a:extLst>
          </p:cNvPr>
          <p:cNvSpPr txBox="1"/>
          <p:nvPr/>
        </p:nvSpPr>
        <p:spPr>
          <a:xfrm>
            <a:off x="1268044" y="9176147"/>
            <a:ext cx="6368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Brake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3153B59E-B7D6-4740-BF20-411AA111E1EB}"/>
              </a:ext>
            </a:extLst>
          </p:cNvPr>
          <p:cNvSpPr txBox="1"/>
          <p:nvPr/>
        </p:nvSpPr>
        <p:spPr>
          <a:xfrm>
            <a:off x="2045272" y="9176147"/>
            <a:ext cx="833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Throttle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1936241-B730-435C-8F5B-0BC8B6337404}"/>
              </a:ext>
            </a:extLst>
          </p:cNvPr>
          <p:cNvSpPr txBox="1"/>
          <p:nvPr/>
        </p:nvSpPr>
        <p:spPr>
          <a:xfrm>
            <a:off x="10217822" y="9576035"/>
            <a:ext cx="19020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Steering Servo</a:t>
            </a:r>
          </a:p>
          <a:p>
            <a:pPr algn="ctr"/>
            <a:r>
              <a:rPr lang="en-US" sz="1400" b="1" dirty="0">
                <a:solidFill>
                  <a:srgbClr val="0088B8"/>
                </a:solidFill>
              </a:rPr>
              <a:t>min. 25kg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26F6380-1704-42E1-9907-B807ABED3C1D}"/>
              </a:ext>
            </a:extLst>
          </p:cNvPr>
          <p:cNvSpPr txBox="1"/>
          <p:nvPr/>
        </p:nvSpPr>
        <p:spPr>
          <a:xfrm>
            <a:off x="7823309" y="11680990"/>
            <a:ext cx="16398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Battery Level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16283D22-87ED-42A8-A048-1A0E84F65360}"/>
              </a:ext>
            </a:extLst>
          </p:cNvPr>
          <p:cNvSpPr txBox="1"/>
          <p:nvPr/>
        </p:nvSpPr>
        <p:spPr>
          <a:xfrm>
            <a:off x="8377260" y="9650032"/>
            <a:ext cx="1395433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PA10 / AUX_RX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DCFBD1C-4CB8-47E5-930C-4C647108BB4A}"/>
              </a:ext>
            </a:extLst>
          </p:cNvPr>
          <p:cNvSpPr txBox="1"/>
          <p:nvPr/>
        </p:nvSpPr>
        <p:spPr>
          <a:xfrm>
            <a:off x="8377260" y="9188679"/>
            <a:ext cx="10823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88B8"/>
                </a:solidFill>
              </a:rPr>
              <a:t>FS-iA6B </a:t>
            </a:r>
            <a:r>
              <a:rPr lang="en-US" sz="1600" b="1" dirty="0" err="1">
                <a:solidFill>
                  <a:srgbClr val="0088B8"/>
                </a:solidFill>
              </a:rPr>
              <a:t>iBUS</a:t>
            </a:r>
            <a:endParaRPr lang="en-US" sz="1600" b="1" dirty="0">
              <a:solidFill>
                <a:srgbClr val="0088B8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DC571030-7F54-49C0-83EA-E1F599B0514D}"/>
              </a:ext>
            </a:extLst>
          </p:cNvPr>
          <p:cNvSpPr txBox="1"/>
          <p:nvPr/>
        </p:nvSpPr>
        <p:spPr>
          <a:xfrm>
            <a:off x="9956493" y="5918540"/>
            <a:ext cx="12938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DC-DC Converter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LM2596HV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EEF737EE-082D-4E83-B27F-A088BF406F07}"/>
              </a:ext>
            </a:extLst>
          </p:cNvPr>
          <p:cNvSpPr txBox="1"/>
          <p:nvPr/>
        </p:nvSpPr>
        <p:spPr>
          <a:xfrm>
            <a:off x="9424509" y="8881724"/>
            <a:ext cx="4490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CH4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5B89DCC1-4CB3-439B-9C62-F08F2308F6DD}"/>
              </a:ext>
            </a:extLst>
          </p:cNvPr>
          <p:cNvCxnSpPr>
            <a:cxnSpLocks/>
          </p:cNvCxnSpPr>
          <p:nvPr/>
        </p:nvCxnSpPr>
        <p:spPr>
          <a:xfrm flipH="1" flipV="1">
            <a:off x="8480384" y="8880016"/>
            <a:ext cx="173744" cy="241151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ireless">
            <a:extLst>
              <a:ext uri="{FF2B5EF4-FFF2-40B4-BE49-F238E27FC236}">
                <a16:creationId xmlns:a16="http://schemas.microsoft.com/office/drawing/2014/main" xmlns="" id="{0A4ED5B2-3DFE-4D9A-9926-C42FB5F12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>
            <a:off x="10352192" y="7318615"/>
            <a:ext cx="349335" cy="34933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409BC994-E989-4754-B26D-6E5A7F572229}"/>
              </a:ext>
            </a:extLst>
          </p:cNvPr>
          <p:cNvSpPr txBox="1"/>
          <p:nvPr/>
        </p:nvSpPr>
        <p:spPr>
          <a:xfrm>
            <a:off x="3534166" y="10109184"/>
            <a:ext cx="15102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parallel connection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1B337CB-9093-4FD1-8167-7553D92D659B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170840" cy="34358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BE05E862-FB71-45AF-BE66-2357696470C9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84539" cy="326336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85984B2F-F6A3-4235-9EEE-CFF2212BA58E}"/>
              </a:ext>
            </a:extLst>
          </p:cNvPr>
          <p:cNvSpPr txBox="1"/>
          <p:nvPr/>
        </p:nvSpPr>
        <p:spPr>
          <a:xfrm>
            <a:off x="1347545" y="6421477"/>
            <a:ext cx="1297273" cy="214754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21803DFC-166D-4BC2-B32D-7E773AD4BC57}"/>
              </a:ext>
            </a:extLst>
          </p:cNvPr>
          <p:cNvSpPr txBox="1"/>
          <p:nvPr/>
        </p:nvSpPr>
        <p:spPr>
          <a:xfrm>
            <a:off x="1347545" y="6206796"/>
            <a:ext cx="1297273" cy="21475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1F817B8-0F17-43CF-B388-4EE7CE2384A9}"/>
              </a:ext>
            </a:extLst>
          </p:cNvPr>
          <p:cNvSpPr txBox="1"/>
          <p:nvPr/>
        </p:nvSpPr>
        <p:spPr>
          <a:xfrm>
            <a:off x="1347545" y="6842809"/>
            <a:ext cx="1297274" cy="21475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0B9D5D1F-5EF5-4225-97F6-7BDA0F27983E}"/>
              </a:ext>
            </a:extLst>
          </p:cNvPr>
          <p:cNvSpPr txBox="1"/>
          <p:nvPr/>
        </p:nvSpPr>
        <p:spPr>
          <a:xfrm>
            <a:off x="1347545" y="6632143"/>
            <a:ext cx="625942" cy="21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B3E89EEA-93F4-4E06-BE02-369A50962D58}"/>
              </a:ext>
            </a:extLst>
          </p:cNvPr>
          <p:cNvSpPr txBox="1"/>
          <p:nvPr/>
        </p:nvSpPr>
        <p:spPr>
          <a:xfrm>
            <a:off x="10000860" y="4823696"/>
            <a:ext cx="6208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Switch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3DD45F2-1EF4-4793-A00D-D1FD71A51613}"/>
              </a:ext>
            </a:extLst>
          </p:cNvPr>
          <p:cNvSpPr txBox="1"/>
          <p:nvPr/>
        </p:nvSpPr>
        <p:spPr>
          <a:xfrm>
            <a:off x="1342221" y="5969803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Left Cable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6DC592D4-352B-494F-9EB1-07D1A1A8E937}"/>
              </a:ext>
            </a:extLst>
          </p:cNvPr>
          <p:cNvSpPr txBox="1"/>
          <p:nvPr/>
        </p:nvSpPr>
        <p:spPr>
          <a:xfrm>
            <a:off x="6705242" y="7292856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Right Cable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1F2EDC49-DEC6-42F2-A754-2D6E7901C9E7}"/>
              </a:ext>
            </a:extLst>
          </p:cNvPr>
          <p:cNvCxnSpPr>
            <a:cxnSpLocks/>
          </p:cNvCxnSpPr>
          <p:nvPr/>
        </p:nvCxnSpPr>
        <p:spPr>
          <a:xfrm>
            <a:off x="2744936" y="6696779"/>
            <a:ext cx="686412" cy="4215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1AB501F3-B907-4F92-8DFD-FDA34DF4AD21}"/>
              </a:ext>
            </a:extLst>
          </p:cNvPr>
          <p:cNvCxnSpPr>
            <a:cxnSpLocks/>
          </p:cNvCxnSpPr>
          <p:nvPr/>
        </p:nvCxnSpPr>
        <p:spPr>
          <a:xfrm flipH="1">
            <a:off x="9103982" y="3799741"/>
            <a:ext cx="362576" cy="20145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B057DE3A-8E01-48E7-8C69-164531DB5355}"/>
              </a:ext>
            </a:extLst>
          </p:cNvPr>
          <p:cNvSpPr txBox="1"/>
          <p:nvPr/>
        </p:nvSpPr>
        <p:spPr>
          <a:xfrm>
            <a:off x="9580236" y="3785754"/>
            <a:ext cx="1118206" cy="21544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VDD 36V - 42V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39959A56-0C3A-4541-A021-0AABA51CFBF1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2244595" y="5146862"/>
            <a:ext cx="2917032" cy="996855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07FCBF3F-1B44-488A-8167-57C9ADA15759}"/>
              </a:ext>
            </a:extLst>
          </p:cNvPr>
          <p:cNvSpPr txBox="1"/>
          <p:nvPr/>
        </p:nvSpPr>
        <p:spPr>
          <a:xfrm>
            <a:off x="1345377" y="4931418"/>
            <a:ext cx="899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Pull-down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resistors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03679998-4BDB-4641-8E7F-C12C350B07DD}"/>
              </a:ext>
            </a:extLst>
          </p:cNvPr>
          <p:cNvSpPr txBox="1"/>
          <p:nvPr/>
        </p:nvSpPr>
        <p:spPr>
          <a:xfrm>
            <a:off x="9956493" y="5397594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In: 36V - 42V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2CEF1D66-0D70-496C-BEC4-458F7AB2E730}"/>
              </a:ext>
            </a:extLst>
          </p:cNvPr>
          <p:cNvSpPr txBox="1"/>
          <p:nvPr/>
        </p:nvSpPr>
        <p:spPr>
          <a:xfrm>
            <a:off x="9944616" y="6789164"/>
            <a:ext cx="8006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Out: 6.6V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36FDA59B-508F-4B7F-812A-163DC91667C5}"/>
              </a:ext>
            </a:extLst>
          </p:cNvPr>
          <p:cNvSpPr txBox="1"/>
          <p:nvPr/>
        </p:nvSpPr>
        <p:spPr>
          <a:xfrm>
            <a:off x="9574730" y="3569325"/>
            <a:ext cx="14273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88B8"/>
                </a:solidFill>
              </a:rPr>
              <a:t>XT60 Main Power</a:t>
            </a:r>
            <a:endParaRPr lang="en-US" sz="1400" b="1" dirty="0">
              <a:solidFill>
                <a:srgbClr val="0088B8"/>
              </a:solidFill>
            </a:endParaRPr>
          </a:p>
        </p:txBody>
      </p:sp>
      <p:sp>
        <p:nvSpPr>
          <p:cNvPr id="165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1575091" y="6991569"/>
            <a:ext cx="3706062" cy="10520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2651" h="2832906">
                <a:moveTo>
                  <a:pt x="8702" y="2832906"/>
                </a:moveTo>
                <a:cubicBezTo>
                  <a:pt x="7307" y="2370870"/>
                  <a:pt x="-1857" y="1379913"/>
                  <a:pt x="336" y="573635"/>
                </a:cubicBezTo>
                <a:lnTo>
                  <a:pt x="10186012" y="559967"/>
                </a:lnTo>
                <a:cubicBezTo>
                  <a:pt x="10187098" y="322887"/>
                  <a:pt x="10198349" y="213593"/>
                  <a:pt x="10188899" y="0"/>
                </a:cubicBezTo>
              </a:path>
            </a:pathLst>
          </a:cu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4">
            <a:extLst>
              <a:ext uri="{FF2B5EF4-FFF2-40B4-BE49-F238E27FC236}">
                <a16:creationId xmlns:a16="http://schemas.microsoft.com/office/drawing/2014/main" xmlns="" id="{A749354C-4D2C-4597-8107-E455D6E583D6}"/>
              </a:ext>
            </a:extLst>
          </p:cNvPr>
          <p:cNvSpPr/>
          <p:nvPr/>
        </p:nvSpPr>
        <p:spPr>
          <a:xfrm>
            <a:off x="2452776" y="6985410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602189"/>
                  <a:pt x="9257" y="795911"/>
                </a:cubicBezTo>
                <a:lnTo>
                  <a:pt x="7994447" y="799341"/>
                </a:lnTo>
                <a:cubicBezTo>
                  <a:pt x="7995533" y="562261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4E2F42A-958D-4D13-8EBD-DC3208E11F92}"/>
              </a:ext>
            </a:extLst>
          </p:cNvPr>
          <p:cNvGrpSpPr/>
          <p:nvPr/>
        </p:nvGrpSpPr>
        <p:grpSpPr>
          <a:xfrm>
            <a:off x="1221087" y="8042861"/>
            <a:ext cx="730717" cy="1092838"/>
            <a:chOff x="3116735" y="5637068"/>
            <a:chExt cx="730717" cy="1092838"/>
          </a:xfrm>
        </p:grpSpPr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xmlns="" id="{817951A8-22D5-45A9-BCDE-2F796CC8158A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xmlns="" id="{96950C14-8FE0-44C5-9F3C-20877EC77CFF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xmlns="" id="{BC817E2C-A511-4051-92D4-54889DCDCB8F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xmlns="" id="{64952BE9-BC3B-457B-8587-C3E8336F4AF0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C9E2179-80FC-4AB9-AF30-7A4FF98440AB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D24BE34-4071-4ADD-B205-9AF22E5E665B}"/>
              </a:ext>
            </a:extLst>
          </p:cNvPr>
          <p:cNvGrpSpPr/>
          <p:nvPr/>
        </p:nvGrpSpPr>
        <p:grpSpPr>
          <a:xfrm>
            <a:off x="2096488" y="8040992"/>
            <a:ext cx="730717" cy="1092838"/>
            <a:chOff x="3116735" y="5637068"/>
            <a:chExt cx="730717" cy="1092838"/>
          </a:xfrm>
        </p:grpSpPr>
        <p:sp>
          <p:nvSpPr>
            <p:cNvPr id="71" name="Rectangle: Top Corners Snipped 2">
              <a:extLst>
                <a:ext uri="{FF2B5EF4-FFF2-40B4-BE49-F238E27FC236}">
                  <a16:creationId xmlns:a16="http://schemas.microsoft.com/office/drawing/2014/main" xmlns="" id="{37758CD7-F3BC-4F1D-8BB1-CF954375C4EB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0CB0DE98-FBA4-42D2-B1F8-76DDDC0F5069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C7A6A63F-9DDF-429B-B8CB-C643FE4E9F64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A1FA569-4A70-4882-8610-00B7CCD1A212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24CB96A4-5E69-42D6-B5D7-D5871F62B6E2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A31CEC29-8B8A-48AA-AD3C-6C8EB2CA82AA}"/>
              </a:ext>
            </a:extLst>
          </p:cNvPr>
          <p:cNvCxnSpPr>
            <a:cxnSpLocks/>
          </p:cNvCxnSpPr>
          <p:nvPr/>
        </p:nvCxnSpPr>
        <p:spPr>
          <a:xfrm>
            <a:off x="3295129" y="3427561"/>
            <a:ext cx="1630103" cy="43673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20402AFE-0EDF-4DCF-B964-050D952931DF}"/>
              </a:ext>
            </a:extLst>
          </p:cNvPr>
          <p:cNvSpPr txBox="1"/>
          <p:nvPr/>
        </p:nvSpPr>
        <p:spPr>
          <a:xfrm>
            <a:off x="2187247" y="3285037"/>
            <a:ext cx="11513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268CD8B4-966F-43B4-BC04-0E2EB6E78C79}"/>
              </a:ext>
            </a:extLst>
          </p:cNvPr>
          <p:cNvSpPr txBox="1"/>
          <p:nvPr/>
        </p:nvSpPr>
        <p:spPr>
          <a:xfrm>
            <a:off x="8377260" y="9442470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FF24B50-EDE4-44C5-9A17-C250AB76E973}"/>
              </a:ext>
            </a:extLst>
          </p:cNvPr>
          <p:cNvSpPr txBox="1"/>
          <p:nvPr/>
        </p:nvSpPr>
        <p:spPr>
          <a:xfrm>
            <a:off x="7704631" y="10041541"/>
            <a:ext cx="60806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8B8"/>
                </a:solidFill>
              </a:rPr>
              <a:t>100 Ohm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220EBF71-E2A0-468E-AD32-D697822E999B}"/>
              </a:ext>
            </a:extLst>
          </p:cNvPr>
          <p:cNvCxnSpPr>
            <a:cxnSpLocks/>
          </p:cNvCxnSpPr>
          <p:nvPr/>
        </p:nvCxnSpPr>
        <p:spPr>
          <a:xfrm flipH="1" flipV="1">
            <a:off x="7694687" y="9538464"/>
            <a:ext cx="292604" cy="4509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86" y="4491803"/>
            <a:ext cx="5676990" cy="5158229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37CDBBCB-F619-49C2-B0A0-AA4C6094F80D}"/>
              </a:ext>
            </a:extLst>
          </p:cNvPr>
          <p:cNvCxnSpPr>
            <a:cxnSpLocks/>
          </p:cNvCxnSpPr>
          <p:nvPr/>
        </p:nvCxnSpPr>
        <p:spPr>
          <a:xfrm>
            <a:off x="14643791" y="6354458"/>
            <a:ext cx="1066744" cy="0"/>
          </a:xfrm>
          <a:prstGeom prst="line">
            <a:avLst/>
          </a:prstGeom>
          <a:ln w="38100" cap="rnd">
            <a:solidFill>
              <a:srgbClr val="FF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3CF9581-3FBE-4741-9BC0-756B813D9842}"/>
              </a:ext>
            </a:extLst>
          </p:cNvPr>
          <p:cNvCxnSpPr>
            <a:cxnSpLocks/>
          </p:cNvCxnSpPr>
          <p:nvPr/>
        </p:nvCxnSpPr>
        <p:spPr>
          <a:xfrm>
            <a:off x="17782060" y="5867881"/>
            <a:ext cx="0" cy="970745"/>
          </a:xfrm>
          <a:prstGeom prst="line">
            <a:avLst/>
          </a:prstGeom>
          <a:ln w="38100" cap="rnd">
            <a:solidFill>
              <a:srgbClr val="00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607E24E7-E29F-4D1C-B811-9C0540454952}"/>
              </a:ext>
            </a:extLst>
          </p:cNvPr>
          <p:cNvCxnSpPr>
            <a:cxnSpLocks/>
          </p:cNvCxnSpPr>
          <p:nvPr/>
        </p:nvCxnSpPr>
        <p:spPr>
          <a:xfrm>
            <a:off x="17248688" y="6344628"/>
            <a:ext cx="1066744" cy="0"/>
          </a:xfrm>
          <a:prstGeom prst="line">
            <a:avLst/>
          </a:prstGeom>
          <a:ln w="38100" cap="rnd">
            <a:solidFill>
              <a:srgbClr val="33CCFF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40BE5796-0675-4834-B545-DC952A8F0004}"/>
              </a:ext>
            </a:extLst>
          </p:cNvPr>
          <p:cNvSpPr txBox="1"/>
          <p:nvPr/>
        </p:nvSpPr>
        <p:spPr>
          <a:xfrm>
            <a:off x="19219230" y="5699334"/>
            <a:ext cx="1033990" cy="215444"/>
          </a:xfrm>
          <a:prstGeom prst="rect">
            <a:avLst/>
          </a:prstGeom>
          <a:solidFill>
            <a:srgbClr val="29A329"/>
          </a:solidFill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CH2 / Speed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465AE124-9FED-441A-A6DA-878BFE8B9D2B}"/>
              </a:ext>
            </a:extLst>
          </p:cNvPr>
          <p:cNvSpPr txBox="1"/>
          <p:nvPr/>
        </p:nvSpPr>
        <p:spPr>
          <a:xfrm>
            <a:off x="16049093" y="4432725"/>
            <a:ext cx="9041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88B8"/>
                </a:solidFill>
              </a:rPr>
              <a:t>Flysky</a:t>
            </a:r>
            <a:r>
              <a:rPr lang="en-US" sz="1600" b="1" dirty="0">
                <a:solidFill>
                  <a:srgbClr val="0088B8"/>
                </a:solidFill>
              </a:rPr>
              <a:t> i6S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D6A9801B-0443-4AE4-8BCC-325AA0602B3C}"/>
              </a:ext>
            </a:extLst>
          </p:cNvPr>
          <p:cNvCxnSpPr>
            <a:cxnSpLocks/>
          </p:cNvCxnSpPr>
          <p:nvPr/>
        </p:nvCxnSpPr>
        <p:spPr>
          <a:xfrm>
            <a:off x="13782190" y="5702629"/>
            <a:ext cx="1052460" cy="50270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xmlns="" id="{EA47826B-0069-46D5-9AED-9B131C59300A}"/>
              </a:ext>
            </a:extLst>
          </p:cNvPr>
          <p:cNvCxnSpPr>
            <a:cxnSpLocks/>
          </p:cNvCxnSpPr>
          <p:nvPr/>
        </p:nvCxnSpPr>
        <p:spPr>
          <a:xfrm flipH="1">
            <a:off x="18103235" y="5702629"/>
            <a:ext cx="1033990" cy="50351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xmlns="" id="{DFCF2DD2-53A6-4EBC-9ADF-8E3D4DFACCD1}"/>
              </a:ext>
            </a:extLst>
          </p:cNvPr>
          <p:cNvCxnSpPr>
            <a:cxnSpLocks/>
          </p:cNvCxnSpPr>
          <p:nvPr/>
        </p:nvCxnSpPr>
        <p:spPr>
          <a:xfrm>
            <a:off x="14729917" y="4491802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06CCB48D-3631-476D-9CE7-1D075955AE1B}"/>
              </a:ext>
            </a:extLst>
          </p:cNvPr>
          <p:cNvCxnSpPr>
            <a:cxnSpLocks/>
          </p:cNvCxnSpPr>
          <p:nvPr/>
        </p:nvCxnSpPr>
        <p:spPr>
          <a:xfrm>
            <a:off x="14436781" y="4491803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xmlns="" id="{551D5DA4-2AC3-4A52-9BA1-C7D09A3BA3B7}"/>
              </a:ext>
            </a:extLst>
          </p:cNvPr>
          <p:cNvCxnSpPr>
            <a:cxnSpLocks/>
          </p:cNvCxnSpPr>
          <p:nvPr/>
        </p:nvCxnSpPr>
        <p:spPr>
          <a:xfrm>
            <a:off x="14438938" y="4678946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8EE74C4E-E8FE-45C5-8742-20378CEA5424}"/>
              </a:ext>
            </a:extLst>
          </p:cNvPr>
          <p:cNvSpPr txBox="1"/>
          <p:nvPr/>
        </p:nvSpPr>
        <p:spPr>
          <a:xfrm>
            <a:off x="13247861" y="4400920"/>
            <a:ext cx="11207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Pedals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RC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BF5F70B1-E028-4D92-8BCB-6F4D997FC85E}"/>
              </a:ext>
            </a:extLst>
          </p:cNvPr>
          <p:cNvCxnSpPr>
            <a:cxnSpLocks/>
          </p:cNvCxnSpPr>
          <p:nvPr/>
        </p:nvCxnSpPr>
        <p:spPr>
          <a:xfrm>
            <a:off x="15006792" y="3887328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xmlns="" id="{EDF3646F-2094-4828-B484-768F5E7CB485}"/>
              </a:ext>
            </a:extLst>
          </p:cNvPr>
          <p:cNvCxnSpPr>
            <a:cxnSpLocks/>
          </p:cNvCxnSpPr>
          <p:nvPr/>
        </p:nvCxnSpPr>
        <p:spPr>
          <a:xfrm>
            <a:off x="14729917" y="3887328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xmlns="" id="{B28D9949-ED67-4DFE-992D-4E8D49E6B961}"/>
              </a:ext>
            </a:extLst>
          </p:cNvPr>
          <p:cNvCxnSpPr>
            <a:cxnSpLocks/>
          </p:cNvCxnSpPr>
          <p:nvPr/>
        </p:nvCxnSpPr>
        <p:spPr>
          <a:xfrm>
            <a:off x="14729917" y="4069853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1A537CC4-3021-4D0C-8C3B-F2121CA7D334}"/>
              </a:ext>
            </a:extLst>
          </p:cNvPr>
          <p:cNvCxnSpPr>
            <a:cxnSpLocks/>
          </p:cNvCxnSpPr>
          <p:nvPr/>
        </p:nvCxnSpPr>
        <p:spPr>
          <a:xfrm>
            <a:off x="14729917" y="4253853"/>
            <a:ext cx="447246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0CA8FFC4-E11D-4EB8-9373-1B4A7E52796D}"/>
              </a:ext>
            </a:extLst>
          </p:cNvPr>
          <p:cNvCxnSpPr>
            <a:cxnSpLocks/>
          </p:cNvCxnSpPr>
          <p:nvPr/>
        </p:nvCxnSpPr>
        <p:spPr>
          <a:xfrm flipV="1">
            <a:off x="17565516" y="3865544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90D80576-56B3-4908-9FA8-4978897BE304}"/>
              </a:ext>
            </a:extLst>
          </p:cNvPr>
          <p:cNvCxnSpPr>
            <a:cxnSpLocks/>
          </p:cNvCxnSpPr>
          <p:nvPr/>
        </p:nvCxnSpPr>
        <p:spPr>
          <a:xfrm flipH="1">
            <a:off x="17969556" y="3865544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2435F279-4594-40D2-B67E-666954813C4D}"/>
              </a:ext>
            </a:extLst>
          </p:cNvPr>
          <p:cNvCxnSpPr>
            <a:cxnSpLocks/>
          </p:cNvCxnSpPr>
          <p:nvPr/>
        </p:nvCxnSpPr>
        <p:spPr>
          <a:xfrm flipH="1">
            <a:off x="17885377" y="4055189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BAEA069F-D226-480F-AF89-C297EFE7695B}"/>
              </a:ext>
            </a:extLst>
          </p:cNvPr>
          <p:cNvCxnSpPr>
            <a:cxnSpLocks/>
          </p:cNvCxnSpPr>
          <p:nvPr/>
        </p:nvCxnSpPr>
        <p:spPr>
          <a:xfrm flipH="1">
            <a:off x="17802469" y="4238534"/>
            <a:ext cx="438297" cy="1758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xmlns="" id="{937417F9-819B-4707-9822-650B4962CC72}"/>
              </a:ext>
            </a:extLst>
          </p:cNvPr>
          <p:cNvCxnSpPr>
            <a:cxnSpLocks/>
          </p:cNvCxnSpPr>
          <p:nvPr/>
        </p:nvCxnSpPr>
        <p:spPr>
          <a:xfrm flipV="1">
            <a:off x="18057393" y="4488744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8E7F65AB-9786-4626-997C-FBA4BC1E52DD}"/>
              </a:ext>
            </a:extLst>
          </p:cNvPr>
          <p:cNvCxnSpPr>
            <a:cxnSpLocks/>
          </p:cNvCxnSpPr>
          <p:nvPr/>
        </p:nvCxnSpPr>
        <p:spPr>
          <a:xfrm flipH="1" flipV="1">
            <a:off x="18248514" y="4485869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xmlns="" id="{0B403F7F-08ED-40A5-91E9-0357634FDCC8}"/>
              </a:ext>
            </a:extLst>
          </p:cNvPr>
          <p:cNvCxnSpPr>
            <a:cxnSpLocks/>
          </p:cNvCxnSpPr>
          <p:nvPr/>
        </p:nvCxnSpPr>
        <p:spPr>
          <a:xfrm flipH="1" flipV="1">
            <a:off x="18164065" y="4678945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31A038E9-FCF8-47BB-9E09-A4E3BA5F5ECB}"/>
              </a:ext>
            </a:extLst>
          </p:cNvPr>
          <p:cNvSpPr txBox="1"/>
          <p:nvPr/>
        </p:nvSpPr>
        <p:spPr>
          <a:xfrm>
            <a:off x="18581867" y="4400920"/>
            <a:ext cx="478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Off</a:t>
            </a:r>
          </a:p>
          <a:p>
            <a:r>
              <a:rPr lang="en-US" sz="1200" dirty="0">
                <a:solidFill>
                  <a:srgbClr val="005DA2"/>
                </a:solidFill>
              </a:rPr>
              <a:t>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B4A33C09-DD70-40C6-A726-E77386F0F143}"/>
              </a:ext>
            </a:extLst>
          </p:cNvPr>
          <p:cNvSpPr txBox="1"/>
          <p:nvPr/>
        </p:nvSpPr>
        <p:spPr>
          <a:xfrm rot="3834804">
            <a:off x="14668506" y="4549851"/>
            <a:ext cx="523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Input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AE1D9866-C866-4133-9D27-2204477C6F33}"/>
              </a:ext>
            </a:extLst>
          </p:cNvPr>
          <p:cNvSpPr txBox="1"/>
          <p:nvPr/>
        </p:nvSpPr>
        <p:spPr>
          <a:xfrm rot="17814885">
            <a:off x="17796988" y="4532757"/>
            <a:ext cx="540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Field W.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F49BBED6-4097-4D8C-82F5-A3D927319582}"/>
              </a:ext>
            </a:extLst>
          </p:cNvPr>
          <p:cNvSpPr txBox="1"/>
          <p:nvPr/>
        </p:nvSpPr>
        <p:spPr>
          <a:xfrm>
            <a:off x="18300908" y="3773622"/>
            <a:ext cx="4780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Voltage</a:t>
            </a:r>
          </a:p>
          <a:p>
            <a:r>
              <a:rPr lang="en-US" sz="1200" dirty="0">
                <a:solidFill>
                  <a:srgbClr val="005DA2"/>
                </a:solidFill>
              </a:rPr>
              <a:t>Speed</a:t>
            </a:r>
          </a:p>
          <a:p>
            <a:r>
              <a:rPr lang="en-US" sz="1200" dirty="0">
                <a:solidFill>
                  <a:srgbClr val="005DA2"/>
                </a:solidFill>
              </a:rPr>
              <a:t>Torque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4090CBC3-24A6-4B91-80B0-1E7D4BF17DBC}"/>
              </a:ext>
            </a:extLst>
          </p:cNvPr>
          <p:cNvSpPr txBox="1"/>
          <p:nvPr/>
        </p:nvSpPr>
        <p:spPr>
          <a:xfrm rot="17706269">
            <a:off x="17216465" y="4154117"/>
            <a:ext cx="9207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Mode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2B313F91-B507-4327-951B-66B85450575D}"/>
              </a:ext>
            </a:extLst>
          </p:cNvPr>
          <p:cNvSpPr txBox="1"/>
          <p:nvPr/>
        </p:nvSpPr>
        <p:spPr>
          <a:xfrm>
            <a:off x="12747186" y="5567785"/>
            <a:ext cx="952999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CH4 / Servo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FA41C289-6F45-4602-A5D6-5C43C1B2DC34}"/>
              </a:ext>
            </a:extLst>
          </p:cNvPr>
          <p:cNvSpPr txBox="1"/>
          <p:nvPr/>
        </p:nvSpPr>
        <p:spPr>
          <a:xfrm>
            <a:off x="19219230" y="5485237"/>
            <a:ext cx="1033990" cy="21544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CH1 / Steer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BA3ACE19-1573-4AD7-A0ED-A124B6017C7C}"/>
              </a:ext>
            </a:extLst>
          </p:cNvPr>
          <p:cNvSpPr txBox="1"/>
          <p:nvPr/>
        </p:nvSpPr>
        <p:spPr>
          <a:xfrm>
            <a:off x="19223872" y="6152727"/>
            <a:ext cx="1029348" cy="169276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CH2 Failsafe: 0%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55453F2C-DD1A-4161-A1F6-AF1CDF98FEEB}"/>
              </a:ext>
            </a:extLst>
          </p:cNvPr>
          <p:cNvCxnSpPr>
            <a:cxnSpLocks/>
            <a:stCxn id="162" idx="0"/>
            <a:endCxn id="124" idx="2"/>
          </p:cNvCxnSpPr>
          <p:nvPr/>
        </p:nvCxnSpPr>
        <p:spPr>
          <a:xfrm flipH="1" flipV="1">
            <a:off x="19736225" y="5914778"/>
            <a:ext cx="2321" cy="23794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prstDash val="sysDot"/>
            <a:headEnd type="none" w="sm" len="lg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06021" y="676577"/>
            <a:ext cx="32087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VARIANT_HOVERCAR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841A0EAF-6574-4F0D-BA6E-112F3C399DD9}"/>
              </a:ext>
            </a:extLst>
          </p:cNvPr>
          <p:cNvSpPr txBox="1"/>
          <p:nvPr/>
        </p:nvSpPr>
        <p:spPr>
          <a:xfrm>
            <a:off x="13760415" y="3792854"/>
            <a:ext cx="9055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FOC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Sinusoidal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Commutation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6B189AC3-110A-4825-A889-406173795E36}"/>
              </a:ext>
            </a:extLst>
          </p:cNvPr>
          <p:cNvSpPr txBox="1"/>
          <p:nvPr/>
        </p:nvSpPr>
        <p:spPr>
          <a:xfrm rot="3908293">
            <a:off x="14872451" y="4195217"/>
            <a:ext cx="8878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Type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BF58ECD5-D525-4B51-9818-0C1B32BA3708}"/>
              </a:ext>
            </a:extLst>
          </p:cNvPr>
          <p:cNvSpPr txBox="1"/>
          <p:nvPr/>
        </p:nvSpPr>
        <p:spPr>
          <a:xfrm>
            <a:off x="14889610" y="535713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SWA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23957585-F413-456C-8D57-EEF81E229A3E}"/>
              </a:ext>
            </a:extLst>
          </p:cNvPr>
          <p:cNvSpPr txBox="1"/>
          <p:nvPr/>
        </p:nvSpPr>
        <p:spPr>
          <a:xfrm>
            <a:off x="15410832" y="527448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SWB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CEF03312-3213-4117-A57E-CB1381978567}"/>
              </a:ext>
            </a:extLst>
          </p:cNvPr>
          <p:cNvSpPr txBox="1"/>
          <p:nvPr/>
        </p:nvSpPr>
        <p:spPr>
          <a:xfrm>
            <a:off x="17326782" y="5267228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SWC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74A2D305-71AF-479B-B823-432031082942}"/>
              </a:ext>
            </a:extLst>
          </p:cNvPr>
          <p:cNvSpPr txBox="1"/>
          <p:nvPr/>
        </p:nvSpPr>
        <p:spPr>
          <a:xfrm>
            <a:off x="17864501" y="5362760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SWD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0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260</Words>
  <Application>Microsoft Office PowerPoint</Application>
  <PresentationFormat>Custom</PresentationFormat>
  <Paragraphs>104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96</cp:revision>
  <dcterms:created xsi:type="dcterms:W3CDTF">2020-01-12T17:08:42Z</dcterms:created>
  <dcterms:modified xsi:type="dcterms:W3CDTF">2020-12-31T13:35:09Z</dcterms:modified>
</cp:coreProperties>
</file>